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5407" autoAdjust="0"/>
  </p:normalViewPr>
  <p:slideViewPr>
    <p:cSldViewPr snapToGrid="0">
      <p:cViewPr varScale="1">
        <p:scale>
          <a:sx n="147" d="100"/>
          <a:sy n="147" d="100"/>
        </p:scale>
        <p:origin x="175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9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1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81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3879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00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51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1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275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1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9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73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6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2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6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7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15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18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95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FE6DBF9-94F5-4877-B532-D859966E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EBA155-CB71-48F7-8A85-0B293C773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A9A3980-304B-4116-B0FB-155B054B0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4FA7CC-8015-40C6-9D92-644E30DCC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2"/>
            <a:ext cx="7767872" cy="22536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46040E-7E20-4B05-9660-47E254E1A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786817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D683B9-2CFE-1330-81CC-4B32EE1D3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23" y="2733709"/>
            <a:ext cx="7688850" cy="137307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MODD Forms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C6433E-19BC-158B-B2E2-1810B5B79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96" y="2057400"/>
            <a:ext cx="2743200" cy="27432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023EA42-2AA0-204C-057C-6C7D2A50C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9520" y="4468217"/>
            <a:ext cx="3428834" cy="111768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GGGGGRRRRR !!!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Dogs HATE paperwork…</a:t>
            </a:r>
          </a:p>
        </p:txBody>
      </p:sp>
    </p:spTree>
    <p:extLst>
      <p:ext uri="{BB962C8B-B14F-4D97-AF65-F5344CB8AC3E}">
        <p14:creationId xmlns:p14="http://schemas.microsoft.com/office/powerpoint/2010/main" val="296562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072F6-1288-C3EF-4F08-B1629E43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Installation of Officers (ROI)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20FEE-67EE-B0DF-CA1C-C0981D0FD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556" y="1979496"/>
            <a:ext cx="8079127" cy="4878503"/>
          </a:xfrm>
        </p:spPr>
        <p:txBody>
          <a:bodyPr anchor="t" anchorCtr="0"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PLEASE utilize the fillable form on the Kennel website and type the information. Our goal is to have all MODD forms typewritten. Illegible hand written forms will be returned.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Follow the Directions in the MODD Dog Robber Manual.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All Officers on the </a:t>
            </a:r>
            <a:r>
              <a:rPr lang="en-US" kern="100">
                <a:solidFill>
                  <a:schemeClr val="bg1"/>
                </a:solidFill>
                <a:cs typeface="Times New Roman" panose="02020603050405020304" pitchFamily="18" charset="0"/>
              </a:rPr>
              <a:t>form must be in good standing with the MODD and MCL to include paid membership dues. </a:t>
            </a:r>
            <a:endParaRPr lang="en-US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MCL Profile Number, NOT MCL Membership Number or PLM Number.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Fill in ALL sections with complete and accurate information.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List individual address, phone number and email address for each Officer. You cannot use the same information for all of them.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Installing Officer MUST Sign the Installation Report.</a:t>
            </a:r>
            <a:endParaRPr lang="en-US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Follow the Form Distribution instructions.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76D79E-1241-E4F3-1D5E-C0722CC40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255" y="607897"/>
            <a:ext cx="1371600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63F1B9-DEE1-356D-C7A5-E683C4A37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551" y="2124826"/>
            <a:ext cx="3142194" cy="459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11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072F6-1288-C3EF-4F08-B1629E43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Operation Chow Hound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20FEE-67EE-B0DF-CA1C-C0981D0FD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557" y="1979497"/>
            <a:ext cx="6662922" cy="4744688"/>
          </a:xfrm>
        </p:spPr>
        <p:txBody>
          <a:bodyPr anchor="t" anchorCtr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Operation Chow Hound is a voluntary program.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Pounds and Packs may donate Big Bones, dog &amp; cat food and other supplies to their local no kill animal shelter.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Download the spreadsheet and track the donations from your Pound or Pack.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The reporting period ends on 30 June each year.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All annual reports should be emailed to the Honorable Jr. </a:t>
            </a:r>
            <a:r>
              <a:rPr lang="en-US" kern="100">
                <a:solidFill>
                  <a:schemeClr val="bg1"/>
                </a:solidFill>
                <a:cs typeface="Times New Roman" panose="02020603050405020304" pitchFamily="18" charset="0"/>
              </a:rPr>
              <a:t>Vice Chief Devil Dog. </a:t>
            </a:r>
            <a:endParaRPr lang="en-US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76D79E-1241-E4F3-1D5E-C0722CC40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255" y="607897"/>
            <a:ext cx="1371600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D44042-ACFD-D7CA-4196-0725814E4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688" y="4117572"/>
            <a:ext cx="4615057" cy="26066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306153-99D9-5E4F-A614-2D22A5A82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838" y="2109215"/>
            <a:ext cx="2306755" cy="187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62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072F6-1288-C3EF-4F08-B1629E43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Blank Forms 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20FEE-67EE-B0DF-CA1C-C0981D0FD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556" y="1979497"/>
            <a:ext cx="9934221" cy="4511614"/>
          </a:xfrm>
        </p:spPr>
        <p:txBody>
          <a:bodyPr anchor="t" anchorCtr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MODD blank forms can be found on the Kennel website.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MilitaryOrderoftheDevilDogs.org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Go to the “Library” tab and click on “Publications.”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Scroll down to the Forms section.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These are fillable forms. You can download them and type in all information before printing the form. Our goal is to have all MODD forms </a:t>
            </a:r>
            <a:r>
              <a:rPr lang="en-US" kern="100">
                <a:solidFill>
                  <a:schemeClr val="bg1"/>
                </a:solidFill>
                <a:cs typeface="Times New Roman" panose="02020603050405020304" pitchFamily="18" charset="0"/>
              </a:rPr>
              <a:t>typewritten. Make </a:t>
            </a: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sure you save a copy to your computer so you can email it.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76D79E-1241-E4F3-1D5E-C0722CC40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255" y="607897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39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072F6-1288-C3EF-4F08-B1629E43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List of Forms 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20FEE-67EE-B0DF-CA1C-C0981D0FD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556" y="1979496"/>
            <a:ext cx="9934221" cy="4878503"/>
          </a:xfrm>
        </p:spPr>
        <p:txBody>
          <a:bodyPr anchor="t" anchorCtr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New Membership Application.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Page 2 is for Dual Membership.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Application for Degree Advancement.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Request for Transfer.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Notice of Death.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Charter Application.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Transmittal.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Installation of Officers (ROI).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Operation Chow Hound Reporting Form.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76D79E-1241-E4F3-1D5E-C0722CC40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255" y="607897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24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072F6-1288-C3EF-4F08-B1629E43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New &amp; Dual Membership Application 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20FEE-67EE-B0DF-CA1C-C0981D0FD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556" y="1979497"/>
            <a:ext cx="4478065" cy="4744688"/>
          </a:xfrm>
        </p:spPr>
        <p:txBody>
          <a:bodyPr anchor="t" anchorCtr="0"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Follow the Directions in the MODD Dog Robber Manual.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Use page number 1 for New Members and page number 2 for Dual Membership.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Fill in all blocks!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MCL Membership Number, NOT PLM Number.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Detachment Commandant must sign.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Applicant must sign and date.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Follow the Form Distribution instructions.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76D79E-1241-E4F3-1D5E-C0722CC40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255" y="607897"/>
            <a:ext cx="1371600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E0AF17-ADBF-AD39-93BE-8E2D5F2E3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622" y="2085253"/>
            <a:ext cx="3550022" cy="46389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53A8A6-36FF-3EE6-69B8-5B35EB0E84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077" y="2085253"/>
            <a:ext cx="3603922" cy="463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76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072F6-1288-C3EF-4F08-B1629E43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Application for Degree Advancement 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20FEE-67EE-B0DF-CA1C-C0981D0FD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556" y="1979496"/>
            <a:ext cx="7733439" cy="4878503"/>
          </a:xfrm>
        </p:spPr>
        <p:txBody>
          <a:bodyPr anchor="t" anchorCtr="0"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chemeClr val="bg1"/>
                </a:solidFill>
              </a:rPr>
              <a:t>illing out the Application for Degree Advancement correctly is instrumental in assuring that your Dogs are advanced when they are qualified.</a:t>
            </a:r>
            <a:endParaRPr lang="en-US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Follow the Directions in the MODD Dog Robber Manual.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MCL Membership Number, NOT PLM Number.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Applications for Pups advancing to DD must be signed by the POUND Dog Robber.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Applications for DDs advancing to PDD must be signed by the PACK Dog Robber.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Make sure the Applicant lists any physical problems that might be of concern for the initiation. If none exist, write “NONE.”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Don’t forget to have the applicant sign and date the Application!</a:t>
            </a:r>
            <a:endParaRPr lang="en-US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signature blocks for MAD DOG, WITNESS and DATE OF INITIATION will be blank until AFTER the Initiation and Obligation.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Follow the Form Distribution instructions.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76D79E-1241-E4F3-1D5E-C0722CC40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255" y="607897"/>
            <a:ext cx="1371600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496700-560B-C390-F709-5C0AA3666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205" y="2102618"/>
            <a:ext cx="3576213" cy="462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43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072F6-1288-C3EF-4F08-B1629E43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Request For Transfer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20FEE-67EE-B0DF-CA1C-C0981D0FD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556" y="1979497"/>
            <a:ext cx="7945312" cy="4744688"/>
          </a:xfrm>
        </p:spPr>
        <p:txBody>
          <a:bodyPr anchor="t" anchorCtr="0"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Follow the Directions in the MODD Dog Robber Manual.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MCL Membership Number, NOT PLM Number.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Applicant must complete the top of the transfer form.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losing pound should endorse the transfer.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losing Pound can only deny the transfer if the Dog is indebted to the Pound or has pending Disciplinary Charges.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This transfer is subject to approval by the membership of the gaining Pound.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Gaining Pound must submit this form with a Transmittal.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Follow the Form Distribution instructions.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76D79E-1241-E4F3-1D5E-C0722CC40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255" y="607897"/>
            <a:ext cx="1371600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F68B4-10D8-6616-B060-1D873CBA8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427" y="2102618"/>
            <a:ext cx="3356991" cy="462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0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072F6-1288-C3EF-4F08-B1629E43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Notice of Death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20FEE-67EE-B0DF-CA1C-C0981D0FD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556" y="1979497"/>
            <a:ext cx="7945312" cy="4744688"/>
          </a:xfrm>
        </p:spPr>
        <p:txBody>
          <a:bodyPr anchor="t" anchorCtr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As soon as possible after being informed of the death of a Member, the Dog Trainer (with the assistance of the Dog Robber) should complete the Notice of Death form.</a:t>
            </a:r>
            <a:endParaRPr lang="en-US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Follow the Directions in the MODD Dog Robber Manual.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MCL Membership Number, NOT PLM Number.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 copy of the Notice of Death should be made for the Dog Robber's records.</a:t>
            </a:r>
            <a:endParaRPr lang="en-US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Follow the Form Distribution instructions.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76D79E-1241-E4F3-1D5E-C0722CC40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255" y="607897"/>
            <a:ext cx="1371600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CB4FBB-CBDA-6116-0860-FACC0816B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619" y="2113312"/>
            <a:ext cx="3049125" cy="461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2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072F6-1288-C3EF-4F08-B1629E43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Charter Application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20FEE-67EE-B0DF-CA1C-C0981D0FD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556" y="1979497"/>
            <a:ext cx="7655381" cy="4744688"/>
          </a:xfrm>
        </p:spPr>
        <p:txBody>
          <a:bodyPr anchor="t" anchorCtr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Follow the Directions in the MODD Dog Robber Manual.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Remember, when the Charter Application is submitted it must have at least 7 signatures and 5 of them must be of Dogs who are Devil Dogs or Pedigree Devil Dogs.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application is accompanied by a 20 Big Bone ($20.00) Payment.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Check or Money Order ONLY, do not send cash.</a:t>
            </a:r>
            <a:endParaRPr lang="en-US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Follow the Instructions at the bottom of the form.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76D79E-1241-E4F3-1D5E-C0722CC40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255" y="607897"/>
            <a:ext cx="1371600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FE4B84-F6B6-915F-4E4C-AE6BC7A88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77" y="2124827"/>
            <a:ext cx="3611168" cy="459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16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072F6-1288-C3EF-4F08-B1629E43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Transmittal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20FEE-67EE-B0DF-CA1C-C0981D0FD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556" y="1979497"/>
            <a:ext cx="4116959" cy="4744688"/>
          </a:xfrm>
        </p:spPr>
        <p:txBody>
          <a:bodyPr anchor="t" anchorCtr="0"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Follow the Directions in the MODD Dog Robber Manual.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Incomplete forms will be rejected.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MCL Membership Number, NOT PLM Number.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Kennel Dues for a New Member are 10 Big Bones ($10.00).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New Pups being initiated between 1 March and 31 August will be assessed 5 Big Bones ($5.00) Kennel Dues.</a:t>
            </a:r>
            <a:endParaRPr lang="en-US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Applicants for MODD Life Membership MUST already have an MCL Life Membership.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Forms submitted without the necessary fees and supporting paperwork will be returned.</a:t>
            </a:r>
            <a:endParaRPr lang="en-US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76D79E-1241-E4F3-1D5E-C0722CC40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255" y="607897"/>
            <a:ext cx="1371600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C3C834-ADB1-BCF2-C3C3-62FDDD5C5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163" y="2124827"/>
            <a:ext cx="3536582" cy="4599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4BBB19-11EA-FEFF-BDE8-FA03F6C2B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28" y="2124827"/>
            <a:ext cx="3538422" cy="459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3712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2709</TotalTime>
  <Words>868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Trebuchet MS</vt:lpstr>
      <vt:lpstr>Berlin</vt:lpstr>
      <vt:lpstr>MODD Forms</vt:lpstr>
      <vt:lpstr>Blank Forms  </vt:lpstr>
      <vt:lpstr>List of Forms  </vt:lpstr>
      <vt:lpstr>New &amp; Dual Membership Application  </vt:lpstr>
      <vt:lpstr>Application for Degree Advancement  </vt:lpstr>
      <vt:lpstr>Request For Transfer</vt:lpstr>
      <vt:lpstr>Notice of Death</vt:lpstr>
      <vt:lpstr>Charter Application</vt:lpstr>
      <vt:lpstr>Transmittal</vt:lpstr>
      <vt:lpstr>Installation of Officers (ROI) </vt:lpstr>
      <vt:lpstr>Operation Chow Hound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OBEDIENCE SCHOOL</dc:title>
  <dc:creator>Unknown User</dc:creator>
  <cp:lastModifiedBy>Christopher Soldano</cp:lastModifiedBy>
  <cp:revision>40</cp:revision>
  <dcterms:created xsi:type="dcterms:W3CDTF">2023-04-17T23:25:40Z</dcterms:created>
  <dcterms:modified xsi:type="dcterms:W3CDTF">2024-07-09T15:55:01Z</dcterms:modified>
</cp:coreProperties>
</file>