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7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1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8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879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0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51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1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75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1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3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6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2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6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7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5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1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95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FE6DBF9-94F5-4877-B532-D859966E9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EBA155-CB71-48F7-8A85-0B293C773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A9A3980-304B-4116-B0FB-155B054B0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4FA7CC-8015-40C6-9D92-644E30DCC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2"/>
            <a:ext cx="7767872" cy="22536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46040E-7E20-4B05-9660-47E254E1A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786817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83B9-2CFE-1330-81CC-4B32EE1D3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752110" cy="1373070"/>
          </a:xfrm>
        </p:spPr>
        <p:txBody>
          <a:bodyPr anchor="ctr">
            <a:normAutofit/>
          </a:bodyPr>
          <a:lstStyle/>
          <a:p>
            <a:r>
              <a:rPr lang="en-US"/>
              <a:t>Dog Speak (Barking)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6433E-19BC-158B-B2E2-1810B5B793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396" y="2057400"/>
            <a:ext cx="2743200" cy="27432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0BF4B47-E850-61B1-8917-146571D7A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4394039"/>
            <a:ext cx="3428834" cy="111768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 Bone or a Big Bone? 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(It’s not what you think)</a:t>
            </a:r>
          </a:p>
        </p:txBody>
      </p:sp>
    </p:spTree>
    <p:extLst>
      <p:ext uri="{BB962C8B-B14F-4D97-AF65-F5344CB8AC3E}">
        <p14:creationId xmlns:p14="http://schemas.microsoft.com/office/powerpoint/2010/main" val="296562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Dog Speak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1990305"/>
            <a:ext cx="4472327" cy="693135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MODD Terms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F74F-CFA1-57E4-36E4-BAC2476F7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749056"/>
            <a:ext cx="4913804" cy="382106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Bark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Barking Dog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Bone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Big Bone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Chief Devil Dog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Division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Vice Chief Devil Dog 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Dog House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563C5-167F-8FE3-127A-7DD80481B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1990305"/>
            <a:ext cx="4474028" cy="692076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MCL Equivalent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FF106-5FE0-33C4-4399-ADF9E06B2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2749055"/>
            <a:ext cx="4700059" cy="382106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Speak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Public Relations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Gavel or Money ($0.25 A Quarter)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Money ($1.00)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National Commandant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Division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Division Vice Commandant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Meeting Place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6D79E-1241-E4F3-1D5E-C0722CC4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55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3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Dog Speak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1990305"/>
            <a:ext cx="4472327" cy="693135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MODD Terms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F74F-CFA1-57E4-36E4-BAC2476F7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749056"/>
            <a:ext cx="4698355" cy="39001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Dog Robber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Dog Trainer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Front Paw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Grand Growl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Growl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Grrr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Honorable 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Hydrant Call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563C5-167F-8FE3-127A-7DD80481B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87250" y="2046479"/>
            <a:ext cx="4474028" cy="692076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MCL Equivalent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FF106-5FE0-33C4-4399-ADF9E06B2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78674" y="2749055"/>
            <a:ext cx="6612243" cy="382107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Adjutant/Paymaster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Chaplain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Hand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Annual Pack Growl held at the Department Convention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Meeting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No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Honorific for Kennel Officers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Recess or Head Call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FB0795-62B2-BF82-3464-20A9F4167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140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7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Dog Speak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1990305"/>
            <a:ext cx="4472327" cy="693135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MODD Terms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F74F-CFA1-57E4-36E4-BAC2476F7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749056"/>
            <a:ext cx="4698355" cy="392267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Kennel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Mad Dog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Operations Dog (Ops Dog) (Kennel Staff)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Pack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Pack Leader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Police Dog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Pound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Pound Keeper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563C5-167F-8FE3-127A-7DD80481B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1990305"/>
            <a:ext cx="4474028" cy="692076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MCL Equivalent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FF106-5FE0-33C4-4399-ADF9E06B2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2749055"/>
            <a:ext cx="4700059" cy="392267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National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Initiation Officer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Credentials (National Staff)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Department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Department Commandant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Sgt-at-Arms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Detachment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Detachment Commandant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5D898F-E47A-88C7-9AEC-90B295439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140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1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Dog Speak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1990305"/>
            <a:ext cx="4472327" cy="693135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MODD Terms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F74F-CFA1-57E4-36E4-BAC2476F7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749056"/>
            <a:ext cx="4698355" cy="39001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Quartermaster/Kennel Store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Rear/Hind Paw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Salute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Scratchings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Sir or Madame 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Smart Dog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Stray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Supreme Growl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563C5-167F-8FE3-127A-7DD80481B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1990305"/>
            <a:ext cx="4474028" cy="692076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MCL Equivalent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FF106-5FE0-33C4-4399-ADF9E06B2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2749054"/>
            <a:ext cx="4700059" cy="39000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Semper Fi Store/Ship’s Store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Foot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Clenched Right Fist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Minutes of a Growl/Meeting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Honorific for a Pound Officer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Judge Advocate 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Member-at-Large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National Convention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D41EFB-E85A-9E03-8FFB-C83EF2DCC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98" y="60789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3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72F6-1288-C3EF-4F08-B1629E43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Dog Speak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0FEE-67EE-B0DF-CA1C-C0981D0F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1" y="1990305"/>
            <a:ext cx="3954122" cy="693135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MODD Terms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F74F-CFA1-57E4-36E4-BAC2476F7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749056"/>
            <a:ext cx="4049725" cy="142550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Watch Dog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Woof Woof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Worthy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563C5-167F-8FE3-127A-7DD80481B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73488" y="1990305"/>
            <a:ext cx="4474028" cy="692076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MCL Equivalent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FF106-5FE0-33C4-4399-ADF9E06B2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472" y="2682382"/>
            <a:ext cx="6935134" cy="14921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Asst. Sgt-at-Arms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Yes or proper address when requesting to speak/bark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solidFill>
                  <a:schemeClr val="bg1"/>
                </a:solidFill>
              </a:rPr>
              <a:t>Honorific used for Pack Officers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FDC3A5-0CF5-4B9A-B4DF-B75C04A0A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140" y="607897"/>
            <a:ext cx="1371600" cy="137160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9685BBDF-717E-7335-ED07-9A95FC8A403D}"/>
              </a:ext>
            </a:extLst>
          </p:cNvPr>
          <p:cNvSpPr txBox="1">
            <a:spLocks/>
          </p:cNvSpPr>
          <p:nvPr/>
        </p:nvSpPr>
        <p:spPr>
          <a:xfrm>
            <a:off x="680319" y="4348901"/>
            <a:ext cx="9613859" cy="1492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Use titles, such as Sir or Madame Mad Dog, Worthy Police Dog or Honorable Deputy Dog Robber.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Note: When saluting the National Colors, please use the approved Military Salute and not the clenched fist salute. </a:t>
            </a:r>
          </a:p>
        </p:txBody>
      </p:sp>
    </p:spTree>
    <p:extLst>
      <p:ext uri="{BB962C8B-B14F-4D97-AF65-F5344CB8AC3E}">
        <p14:creationId xmlns:p14="http://schemas.microsoft.com/office/powerpoint/2010/main" val="110178463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273</Words>
  <Application>Microsoft Office PowerPoint</Application>
  <PresentationFormat>Widescreen</PresentationFormat>
  <Paragraphs>91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Dog Speak (Barking)</vt:lpstr>
      <vt:lpstr>Dog Speak</vt:lpstr>
      <vt:lpstr>Dog Speak</vt:lpstr>
      <vt:lpstr>Dog Speak</vt:lpstr>
      <vt:lpstr>Dog Speak</vt:lpstr>
      <vt:lpstr>Dog Speak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OBEDIENCE SCHOOL</dc:title>
  <dc:creator>Unknown User</dc:creator>
  <cp:lastModifiedBy>Christopher Soldano</cp:lastModifiedBy>
  <cp:revision>8</cp:revision>
  <dcterms:created xsi:type="dcterms:W3CDTF">2023-04-17T23:25:40Z</dcterms:created>
  <dcterms:modified xsi:type="dcterms:W3CDTF">2024-01-10T15:48:30Z</dcterms:modified>
</cp:coreProperties>
</file>