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70" r:id="rId4"/>
    <p:sldId id="269" r:id="rId5"/>
    <p:sldId id="268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8" d="100"/>
          <a:sy n="148" d="100"/>
        </p:scale>
        <p:origin x="73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295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611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81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3879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200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951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011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275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13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299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737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269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027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60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274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154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918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952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OV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FE6DBF9-94F5-4877-B532-D859966E9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EBA155-CB71-48F7-8A85-0B293C773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A9A3980-304B-4116-B0FB-155B054B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4FA7CC-8015-40C6-9D92-644E30DCC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2"/>
            <a:ext cx="7767872" cy="22536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46040E-7E20-4B05-9660-47E254E1A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590078"/>
            <a:ext cx="7868173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D683B9-2CFE-1330-81CC-4B32EE1D36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6752110" cy="1373070"/>
          </a:xfrm>
        </p:spPr>
        <p:txBody>
          <a:bodyPr anchor="ctr">
            <a:normAutofit/>
          </a:bodyPr>
          <a:lstStyle/>
          <a:p>
            <a:r>
              <a:rPr lang="en-US" dirty="0"/>
              <a:t>REPORTING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7C309F-BB46-F712-E02A-572B2E655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6889" y="4394039"/>
            <a:ext cx="5795542" cy="11176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REQUESTING PERMISSION TO BARK, PROPERLY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2449B1-794F-0A3D-D409-B064A9BD5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461" y="2186605"/>
            <a:ext cx="2484789" cy="248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21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072F6-1288-C3EF-4F08-B1629E43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 STEP BY STEP EXAMPLE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67A05-0751-6EB8-693D-A83A3E353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140" y="607897"/>
            <a:ext cx="1371600" cy="13716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E98F28-7180-E7A1-899A-0B54FF089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19" y="2336873"/>
            <a:ext cx="9084569" cy="3599316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STAND ON YOUR HIND PAWS (IF ABLE)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RAISE YOUR CLENCHED RIGHT PAW ABOVE YOUR SHOULDER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BARK “WOOF </a:t>
            </a:r>
            <a:r>
              <a:rPr lang="en-US" sz="2400" b="1" dirty="0" err="1">
                <a:solidFill>
                  <a:schemeClr val="bg1"/>
                </a:solidFill>
              </a:rPr>
              <a:t>WOOF</a:t>
            </a:r>
            <a:r>
              <a:rPr lang="en-US" sz="2400" b="1" dirty="0">
                <a:solidFill>
                  <a:schemeClr val="bg1"/>
                </a:solidFill>
              </a:rPr>
              <a:t> HONORABLE CHIEF DEVIL DOG”, OR “WOOF </a:t>
            </a:r>
            <a:r>
              <a:rPr lang="en-US" sz="2400" b="1" dirty="0" err="1">
                <a:solidFill>
                  <a:schemeClr val="bg1"/>
                </a:solidFill>
              </a:rPr>
              <a:t>WOOF</a:t>
            </a:r>
            <a:r>
              <a:rPr lang="en-US" sz="2400" b="1" dirty="0">
                <a:solidFill>
                  <a:schemeClr val="bg1"/>
                </a:solidFill>
              </a:rPr>
              <a:t> WORTHY PACK LEADER” OR “WOOF </a:t>
            </a:r>
            <a:r>
              <a:rPr lang="en-US" sz="2400" b="1" dirty="0" err="1">
                <a:solidFill>
                  <a:schemeClr val="bg1"/>
                </a:solidFill>
              </a:rPr>
              <a:t>WOOF</a:t>
            </a:r>
            <a:r>
              <a:rPr lang="en-US" sz="2400" b="1" dirty="0">
                <a:solidFill>
                  <a:schemeClr val="bg1"/>
                </a:solidFill>
              </a:rPr>
              <a:t> SIR or MADAME POUND KEEPER”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WAIT TO BE ACKNOWLEDGED BY A CORRESPONDING “WOOF </a:t>
            </a:r>
            <a:r>
              <a:rPr lang="en-US" sz="2400" b="1" dirty="0" err="1">
                <a:solidFill>
                  <a:schemeClr val="bg1"/>
                </a:solidFill>
              </a:rPr>
              <a:t>WOOF</a:t>
            </a:r>
            <a:r>
              <a:rPr lang="en-US" sz="2400" b="1" dirty="0">
                <a:solidFill>
                  <a:schemeClr val="bg1"/>
                </a:solidFill>
              </a:rPr>
              <a:t>” FROM THE DOG YOU BARKED AT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UPON RECEIPT OF THE ACKNOWLEDGING BARK, YOU ARE NOW FREE TO BEGIN YOUR REPORT.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30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072F6-1288-C3EF-4F08-B1629E43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 STEP BY STEP EXAMPLE CONTINUED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FC266F-0F08-5E29-3168-A36128AEBE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9095858" cy="4255838"/>
          </a:xfrm>
        </p:spPr>
        <p:txBody>
          <a:bodyPr>
            <a:noAutofit/>
          </a:bodyPr>
          <a:lstStyle/>
          <a:p>
            <a:r>
              <a:rPr lang="en-US" sz="2300" b="1" dirty="0">
                <a:solidFill>
                  <a:schemeClr val="bg1"/>
                </a:solidFill>
              </a:rPr>
              <a:t>YOU WILL BARK “PDD (OR DD OR PUP AS APPROPRIATE) YOUR NAME, YOUR MODD DOG TAG #, YOUR POUND NAME, YOUR POUND #, YOUR PACK, YOUR OFFICE and then WOOF </a:t>
            </a:r>
            <a:r>
              <a:rPr lang="en-US" sz="2300" b="1" dirty="0" err="1">
                <a:solidFill>
                  <a:schemeClr val="bg1"/>
                </a:solidFill>
              </a:rPr>
              <a:t>WOOF</a:t>
            </a:r>
            <a:r>
              <a:rPr lang="en-US" sz="2300" b="1" dirty="0">
                <a:solidFill>
                  <a:schemeClr val="bg1"/>
                </a:solidFill>
              </a:rPr>
              <a:t>.”</a:t>
            </a:r>
          </a:p>
          <a:p>
            <a:r>
              <a:rPr lang="en-US" sz="2300" b="1" dirty="0">
                <a:solidFill>
                  <a:schemeClr val="bg1"/>
                </a:solidFill>
              </a:rPr>
              <a:t>AN EXAMPLE – “PDD C.J. DRESSLER, 01-081 (THOSE ARE ZEROES, NEVER O’S), RGV DIABLO DOGS POUND, 956, TEXAS PACK, HONORABLE DEPUTY WATCH DOG, WOOF </a:t>
            </a:r>
            <a:r>
              <a:rPr lang="en-US" sz="2300" b="1" dirty="0" err="1">
                <a:solidFill>
                  <a:schemeClr val="bg1"/>
                </a:solidFill>
              </a:rPr>
              <a:t>WOOF</a:t>
            </a:r>
            <a:r>
              <a:rPr lang="en-US" sz="2300" b="1" dirty="0">
                <a:solidFill>
                  <a:schemeClr val="bg1"/>
                </a:solidFill>
              </a:rPr>
              <a:t>.”</a:t>
            </a:r>
          </a:p>
          <a:p>
            <a:pPr marL="0" indent="0">
              <a:buNone/>
            </a:pPr>
            <a:endParaRPr lang="en-US" sz="15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67A05-0751-6EB8-693D-A83A3E353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140" y="607897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15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072F6-1288-C3EF-4F08-B1629E43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 STEP </a:t>
            </a:r>
            <a:r>
              <a:rPr lang="en-US" b="1">
                <a:solidFill>
                  <a:srgbClr val="FFFF00"/>
                </a:solidFill>
              </a:rPr>
              <a:t>BY STEP, SIDE BY SIDE EXAMPLE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FC266F-0F08-5E29-3168-A36128AEBE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4255838"/>
          </a:xfrm>
        </p:spPr>
        <p:txBody>
          <a:bodyPr>
            <a:no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WOOF </a:t>
            </a:r>
            <a:r>
              <a:rPr lang="en-US" sz="1500" dirty="0" err="1">
                <a:solidFill>
                  <a:schemeClr val="bg1"/>
                </a:solidFill>
              </a:rPr>
              <a:t>WOOF</a:t>
            </a:r>
            <a:r>
              <a:rPr lang="en-US" sz="1500" dirty="0">
                <a:solidFill>
                  <a:schemeClr val="bg1"/>
                </a:solidFill>
              </a:rPr>
              <a:t> Sir (or Madame) Pound Keeper or Worthy Pack Leader or Honorable Chief Devil Dog</a:t>
            </a:r>
          </a:p>
          <a:p>
            <a:r>
              <a:rPr lang="en-US" sz="1500" dirty="0">
                <a:solidFill>
                  <a:schemeClr val="bg1"/>
                </a:solidFill>
              </a:rPr>
              <a:t>(Wait for the response, WOOF </a:t>
            </a:r>
            <a:r>
              <a:rPr lang="en-US" sz="1500" dirty="0" err="1">
                <a:solidFill>
                  <a:schemeClr val="bg1"/>
                </a:solidFill>
              </a:rPr>
              <a:t>WOOF</a:t>
            </a:r>
            <a:r>
              <a:rPr lang="en-US" sz="1500" dirty="0">
                <a:solidFill>
                  <a:schemeClr val="bg1"/>
                </a:solidFill>
              </a:rPr>
              <a:t>, from the Dog you are barking at)</a:t>
            </a:r>
          </a:p>
          <a:p>
            <a:r>
              <a:rPr lang="en-US" sz="1500" dirty="0">
                <a:solidFill>
                  <a:schemeClr val="bg1"/>
                </a:solidFill>
              </a:rPr>
              <a:t>PDD Joe Smith (or Pup or DD)</a:t>
            </a:r>
          </a:p>
          <a:p>
            <a:r>
              <a:rPr lang="en-US" sz="1500" dirty="0">
                <a:solidFill>
                  <a:schemeClr val="bg1"/>
                </a:solidFill>
              </a:rPr>
              <a:t>12-103 (you MODD Dog Tag Number) (it is “Zero” never “O”)</a:t>
            </a:r>
          </a:p>
          <a:p>
            <a:r>
              <a:rPr lang="en-US" sz="1500" dirty="0">
                <a:solidFill>
                  <a:schemeClr val="bg1"/>
                </a:solidFill>
              </a:rPr>
              <a:t>Hard Dogs (the name of your Pound)</a:t>
            </a:r>
          </a:p>
          <a:p>
            <a:r>
              <a:rPr lang="en-US" sz="1500" dirty="0">
                <a:solidFill>
                  <a:schemeClr val="bg1"/>
                </a:solidFill>
              </a:rPr>
              <a:t>Pound 123 (your Pound number)</a:t>
            </a:r>
          </a:p>
          <a:p>
            <a:r>
              <a:rPr lang="en-US" sz="1500" dirty="0">
                <a:solidFill>
                  <a:schemeClr val="bg1"/>
                </a:solidFill>
              </a:rPr>
              <a:t>North Dakota Pack (the state your Pack is located in)</a:t>
            </a:r>
          </a:p>
          <a:p>
            <a:r>
              <a:rPr lang="en-US" sz="1500" dirty="0">
                <a:solidFill>
                  <a:schemeClr val="bg1"/>
                </a:solidFill>
              </a:rPr>
              <a:t>Sir Dog Robber, Worthy Barking Dog, Honorable Mad Dog (the Offices you hold Pound, Pack, and Kennel)</a:t>
            </a:r>
          </a:p>
          <a:p>
            <a:r>
              <a:rPr lang="en-US" sz="1500" dirty="0">
                <a:solidFill>
                  <a:schemeClr val="bg1"/>
                </a:solidFill>
              </a:rPr>
              <a:t>WOOF </a:t>
            </a:r>
            <a:r>
              <a:rPr lang="en-US" sz="1500" dirty="0" err="1">
                <a:solidFill>
                  <a:schemeClr val="bg1"/>
                </a:solidFill>
              </a:rPr>
              <a:t>WOOF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26582EB-5C01-2EBB-8545-825C42303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5751210" cy="443646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WOOF </a:t>
            </a:r>
            <a:r>
              <a:rPr lang="en-US" sz="2000" b="1" dirty="0" err="1">
                <a:solidFill>
                  <a:schemeClr val="bg1"/>
                </a:solidFill>
              </a:rPr>
              <a:t>WOOF</a:t>
            </a:r>
            <a:r>
              <a:rPr lang="en-US" sz="2000" b="1" dirty="0">
                <a:solidFill>
                  <a:schemeClr val="bg1"/>
                </a:solidFill>
              </a:rPr>
              <a:t> Sir Pound Keeper</a:t>
            </a:r>
          </a:p>
          <a:p>
            <a:r>
              <a:rPr lang="en-US" sz="2000" dirty="0">
                <a:solidFill>
                  <a:schemeClr val="bg1"/>
                </a:solidFill>
              </a:rPr>
              <a:t>(Wait for the response, </a:t>
            </a:r>
            <a:r>
              <a:rPr lang="en-US" sz="2000" b="1" dirty="0">
                <a:solidFill>
                  <a:schemeClr val="bg1"/>
                </a:solidFill>
              </a:rPr>
              <a:t>WOOF </a:t>
            </a:r>
            <a:r>
              <a:rPr lang="en-US" sz="2000" b="1" dirty="0" err="1">
                <a:solidFill>
                  <a:schemeClr val="bg1"/>
                </a:solidFill>
              </a:rPr>
              <a:t>WOOF</a:t>
            </a:r>
            <a:r>
              <a:rPr lang="en-US" sz="2000" dirty="0">
                <a:solidFill>
                  <a:schemeClr val="bg1"/>
                </a:solidFill>
              </a:rPr>
              <a:t>, from the Dog you are barking at)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PDD Joe Smith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12-103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Hard Dogs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Pound 123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North Dakota Pack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Sir Dog Robber, Worthy Barking Dog, Honorable Mad Dog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WOOF </a:t>
            </a:r>
            <a:r>
              <a:rPr lang="en-US" sz="2000" b="1" dirty="0" err="1">
                <a:solidFill>
                  <a:schemeClr val="bg1"/>
                </a:solidFill>
              </a:rPr>
              <a:t>WOOF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67A05-0751-6EB8-693D-A83A3E353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140" y="607897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68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072F6-1288-C3EF-4F08-B1629E43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 STEP BY STEP EXAMPLE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EF74F-CFA1-57E4-36E4-BAC2476F7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874790" cy="3599316"/>
          </a:xfrm>
        </p:spPr>
        <p:txBody>
          <a:bodyPr>
            <a:noAutofit/>
          </a:bodyPr>
          <a:lstStyle/>
          <a:p>
            <a:r>
              <a:rPr lang="en-US" sz="2300" b="1" dirty="0">
                <a:solidFill>
                  <a:schemeClr val="bg1"/>
                </a:solidFill>
              </a:rPr>
              <a:t>THE HONORIFIC TELLS US WHAT LEVEL (POUND, PACK or KENNEL) YOUR OFFICE IS AT. YOU DO NOT NEED TO SAY: SIR POUND JR VICE POUND KEEPER, or WORTHY PACK SMART DOG, or HONORABLE KENNEL DEPUTY WATCH DOG.</a:t>
            </a:r>
          </a:p>
          <a:p>
            <a:r>
              <a:rPr lang="en-US" sz="2300" b="1" dirty="0">
                <a:solidFill>
                  <a:schemeClr val="bg1"/>
                </a:solidFill>
              </a:rPr>
              <a:t>CORRECT EXAMPLES:</a:t>
            </a:r>
          </a:p>
          <a:p>
            <a:pPr lvl="1"/>
            <a:r>
              <a:rPr lang="en-US" sz="2300" b="1" dirty="0">
                <a:solidFill>
                  <a:schemeClr val="bg1"/>
                </a:solidFill>
              </a:rPr>
              <a:t>SIR MAD DOG or MADAME POLICE DOG</a:t>
            </a:r>
          </a:p>
          <a:p>
            <a:pPr lvl="1"/>
            <a:r>
              <a:rPr lang="en-US" sz="2300" b="1" dirty="0">
                <a:solidFill>
                  <a:schemeClr val="bg1"/>
                </a:solidFill>
              </a:rPr>
              <a:t>WORTHY SMART DOG or WORTHY BARKING DOG</a:t>
            </a:r>
          </a:p>
          <a:p>
            <a:pPr lvl="1"/>
            <a:r>
              <a:rPr lang="en-US" sz="2300" b="1" dirty="0">
                <a:solidFill>
                  <a:schemeClr val="bg1"/>
                </a:solidFill>
              </a:rPr>
              <a:t>HONORABLE DEPUTY POLICE DOG or HONORABLE DOG TRAINER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67A05-0751-6EB8-693D-A83A3E353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140" y="607897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35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072F6-1288-C3EF-4F08-B1629E43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 </a:t>
            </a:r>
            <a:r>
              <a:rPr lang="en-US" b="1">
                <a:solidFill>
                  <a:srgbClr val="FFFF00"/>
                </a:solidFill>
              </a:rPr>
              <a:t>VIDEO EXAMPLE, REPORTING AT POUND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D83907-EA59-2A9B-32B8-7A20A669A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140" y="607897"/>
            <a:ext cx="1371600" cy="1371600"/>
          </a:xfrm>
          <a:prstGeom prst="rect">
            <a:avLst/>
          </a:prstGeom>
        </p:spPr>
      </p:pic>
      <p:pic>
        <p:nvPicPr>
          <p:cNvPr id="5" name="trim.4BF769DD-D76E-4413-9433-440D5C4F2D74.MOV">
            <a:hlinkClick r:id="" action="ppaction://media"/>
            <a:extLst>
              <a:ext uri="{FF2B5EF4-FFF2-40B4-BE49-F238E27FC236}">
                <a16:creationId xmlns:a16="http://schemas.microsoft.com/office/drawing/2014/main" id="{41444E53-E7E8-0F94-AF5D-32D93334FD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4498" y="2372784"/>
            <a:ext cx="6883003" cy="387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4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072F6-1288-C3EF-4F08-B1629E43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 </a:t>
            </a:r>
            <a:r>
              <a:rPr lang="en-US" b="1">
                <a:solidFill>
                  <a:srgbClr val="FFFF00"/>
                </a:solidFill>
              </a:rPr>
              <a:t>VIDEO EXAMPLE, REPORTING AT PACK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trim.28AFB21D-D731-4727-A5E0-A073071445A9.MOV">
            <a:hlinkClick r:id="" action="ppaction://media"/>
            <a:extLst>
              <a:ext uri="{FF2B5EF4-FFF2-40B4-BE49-F238E27FC236}">
                <a16:creationId xmlns:a16="http://schemas.microsoft.com/office/drawing/2014/main" id="{120BCDFA-E5C3-E2F3-1CEB-1DAF25AA8A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2370" y="2412999"/>
            <a:ext cx="7187259" cy="40428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9203B8-C6BD-9EBB-E784-6755373F64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140" y="607897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1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072F6-1288-C3EF-4F08-B1629E43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 </a:t>
            </a:r>
            <a:r>
              <a:rPr lang="en-US" b="1">
                <a:solidFill>
                  <a:srgbClr val="FFFF00"/>
                </a:solidFill>
              </a:rPr>
              <a:t>VIDEO EXAMPLE, REPORTING AT KENNEL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AD97AB-1570-9C1D-2F3C-6A6ABF3D0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140" y="607897"/>
            <a:ext cx="1371600" cy="1371600"/>
          </a:xfrm>
          <a:prstGeom prst="rect">
            <a:avLst/>
          </a:prstGeom>
        </p:spPr>
      </p:pic>
      <p:pic>
        <p:nvPicPr>
          <p:cNvPr id="3" name="trim.497F5BC3-5489-477A-881A-63E069903AA8.MOV">
            <a:hlinkClick r:id="" action="ppaction://media"/>
            <a:extLst>
              <a:ext uri="{FF2B5EF4-FFF2-40B4-BE49-F238E27FC236}">
                <a16:creationId xmlns:a16="http://schemas.microsoft.com/office/drawing/2014/main" id="{C48388BD-6CAD-2CFD-6083-2D1B21CDC7D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929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3666" y="2259541"/>
            <a:ext cx="7704667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438</Words>
  <Application>Microsoft Office PowerPoint</Application>
  <PresentationFormat>Widescreen</PresentationFormat>
  <Paragraphs>39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Trebuchet MS</vt:lpstr>
      <vt:lpstr>Berlin</vt:lpstr>
      <vt:lpstr>REPORTING</vt:lpstr>
      <vt:lpstr>A STEP BY STEP EXAMPLE </vt:lpstr>
      <vt:lpstr>A STEP BY STEP EXAMPLE CONTINUED </vt:lpstr>
      <vt:lpstr>A STEP BY STEP, SIDE BY SIDE EXAMPLE</vt:lpstr>
      <vt:lpstr>A STEP BY STEP EXAMPLE CONTINUED</vt:lpstr>
      <vt:lpstr>A VIDEO EXAMPLE, REPORTING AT POUND</vt:lpstr>
      <vt:lpstr>A VIDEO EXAMPLE, REPORTING AT PACK</vt:lpstr>
      <vt:lpstr>A VIDEO EXAMPLE, REPORTING AT KENNEL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OBEDIENCE SCHOOL</dc:title>
  <dc:creator>Unknown User</dc:creator>
  <cp:lastModifiedBy>Christopher Soldano</cp:lastModifiedBy>
  <cp:revision>11</cp:revision>
  <dcterms:created xsi:type="dcterms:W3CDTF">2023-04-17T23:25:40Z</dcterms:created>
  <dcterms:modified xsi:type="dcterms:W3CDTF">2024-01-10T15:50:01Z</dcterms:modified>
</cp:coreProperties>
</file>