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78" r:id="rId4"/>
    <p:sldId id="268" r:id="rId5"/>
    <p:sldId id="281" r:id="rId6"/>
    <p:sldId id="263" r:id="rId7"/>
    <p:sldId id="267" r:id="rId8"/>
    <p:sldId id="280" r:id="rId9"/>
    <p:sldId id="269" r:id="rId10"/>
    <p:sldId id="270" r:id="rId11"/>
    <p:sldId id="271" r:id="rId12"/>
    <p:sldId id="272" r:id="rId13"/>
    <p:sldId id="277" r:id="rId14"/>
    <p:sldId id="273" r:id="rId15"/>
    <p:sldId id="274" r:id="rId16"/>
    <p:sldId id="275"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8" d="100"/>
          <a:sy n="148" d="100"/>
        </p:scale>
        <p:origin x="73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21295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65611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04381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343879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84200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77951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95011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94275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1/10/2024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714813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71299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9473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99269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40027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45560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6827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81154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81918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1/10/2024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6748952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FE6DBF9-94F5-4877-B532-D859966E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65EBA155-CB71-48F7-8A85-0B293C7739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5" name="Rectangle 14">
            <a:extLst>
              <a:ext uri="{FF2B5EF4-FFF2-40B4-BE49-F238E27FC236}">
                <a16:creationId xmlns:a16="http://schemas.microsoft.com/office/drawing/2014/main" id="{7A9A3980-304B-4116-B0FB-155B054B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924FA7CC-8015-40C6-9D92-644E30DCCA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2"/>
            <a:ext cx="7767872" cy="225365"/>
          </a:xfrm>
          <a:prstGeom prst="rect">
            <a:avLst/>
          </a:prstGeom>
        </p:spPr>
      </p:pic>
      <p:sp>
        <p:nvSpPr>
          <p:cNvPr id="19" name="Rectangle 18">
            <a:extLst>
              <a:ext uri="{FF2B5EF4-FFF2-40B4-BE49-F238E27FC236}">
                <a16:creationId xmlns:a16="http://schemas.microsoft.com/office/drawing/2014/main" id="{D146040E-7E20-4B05-9660-47E254E1A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7868173"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9D683B9-2CFE-1330-81CC-4B32EE1D36B2}"/>
              </a:ext>
            </a:extLst>
          </p:cNvPr>
          <p:cNvSpPr>
            <a:spLocks noGrp="1"/>
          </p:cNvSpPr>
          <p:nvPr>
            <p:ph type="ctrTitle"/>
          </p:nvPr>
        </p:nvSpPr>
        <p:spPr>
          <a:xfrm>
            <a:off x="63500" y="2712542"/>
            <a:ext cx="7630289" cy="1373070"/>
          </a:xfrm>
        </p:spPr>
        <p:txBody>
          <a:bodyPr anchor="ctr">
            <a:noAutofit/>
          </a:bodyPr>
          <a:lstStyle/>
          <a:p>
            <a:r>
              <a:rPr lang="en-US" sz="4200" dirty="0"/>
              <a:t>UNIFORMS – COVERS, COLLARS, AND MODD DOG TAGS</a:t>
            </a:r>
          </a:p>
        </p:txBody>
      </p:sp>
      <p:sp>
        <p:nvSpPr>
          <p:cNvPr id="3" name="Subtitle 2">
            <a:extLst>
              <a:ext uri="{FF2B5EF4-FFF2-40B4-BE49-F238E27FC236}">
                <a16:creationId xmlns:a16="http://schemas.microsoft.com/office/drawing/2014/main" id="{0F7C309F-BB46-F712-E02A-572B2E655720}"/>
              </a:ext>
            </a:extLst>
          </p:cNvPr>
          <p:cNvSpPr>
            <a:spLocks noGrp="1"/>
          </p:cNvSpPr>
          <p:nvPr>
            <p:ph type="subTitle" idx="1"/>
          </p:nvPr>
        </p:nvSpPr>
        <p:spPr>
          <a:xfrm>
            <a:off x="680322" y="4394039"/>
            <a:ext cx="6752109" cy="1117687"/>
          </a:xfrm>
        </p:spPr>
        <p:txBody>
          <a:bodyPr>
            <a:normAutofit/>
          </a:bodyPr>
          <a:lstStyle/>
          <a:p>
            <a:r>
              <a:rPr lang="en-US" b="1" dirty="0">
                <a:solidFill>
                  <a:schemeClr val="bg1"/>
                </a:solidFill>
              </a:rPr>
              <a:t>AND WHAT YOU MAY WEAR WITH YOUR MCL UNIFORM</a:t>
            </a:r>
          </a:p>
        </p:txBody>
      </p:sp>
      <p:pic>
        <p:nvPicPr>
          <p:cNvPr id="5" name="Picture 4">
            <a:extLst>
              <a:ext uri="{FF2B5EF4-FFF2-40B4-BE49-F238E27FC236}">
                <a16:creationId xmlns:a16="http://schemas.microsoft.com/office/drawing/2014/main" id="{47166CA0-B1E6-623F-1212-B4AA38AC74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8054" y="2078484"/>
            <a:ext cx="2641186" cy="2641186"/>
          </a:xfrm>
          <a:prstGeom prst="rect">
            <a:avLst/>
          </a:prstGeom>
        </p:spPr>
      </p:pic>
    </p:spTree>
    <p:extLst>
      <p:ext uri="{BB962C8B-B14F-4D97-AF65-F5344CB8AC3E}">
        <p14:creationId xmlns:p14="http://schemas.microsoft.com/office/powerpoint/2010/main" val="2965621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CHIEF DEVIL DOG BADGE OF OFFICE</a:t>
            </a:r>
          </a:p>
        </p:txBody>
      </p:sp>
      <p:sp>
        <p:nvSpPr>
          <p:cNvPr id="5" name="Content Placeholder 4">
            <a:extLst>
              <a:ext uri="{FF2B5EF4-FFF2-40B4-BE49-F238E27FC236}">
                <a16:creationId xmlns:a16="http://schemas.microsoft.com/office/drawing/2014/main" id="{940A9567-7111-2CB2-FFD7-3E5C1CE96F3F}"/>
              </a:ext>
            </a:extLst>
          </p:cNvPr>
          <p:cNvSpPr>
            <a:spLocks noGrp="1"/>
          </p:cNvSpPr>
          <p:nvPr>
            <p:ph type="body" sz="half" idx="2"/>
          </p:nvPr>
        </p:nvSpPr>
        <p:spPr/>
        <p:txBody>
          <a:bodyPr/>
          <a:lstStyle/>
          <a:p>
            <a:r>
              <a:rPr lang="en-US" b="1" dirty="0">
                <a:solidFill>
                  <a:schemeClr val="bg1"/>
                </a:solidFill>
              </a:rPr>
              <a:t>ONLY THE CHIEF DEVIL DOG WEARS THIS DEVICE AND IT IS PASSED FROM ONE CHIEF DEVIL DOG TO THE NEXT.</a:t>
            </a:r>
          </a:p>
        </p:txBody>
      </p:sp>
      <p:pic>
        <p:nvPicPr>
          <p:cNvPr id="4" name="Picture 3">
            <a:extLst>
              <a:ext uri="{FF2B5EF4-FFF2-40B4-BE49-F238E27FC236}">
                <a16:creationId xmlns:a16="http://schemas.microsoft.com/office/drawing/2014/main" id="{A9A43528-4A23-3174-6C31-E772E9A88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pic>
        <p:nvPicPr>
          <p:cNvPr id="7" name="Picture 7">
            <a:extLst>
              <a:ext uri="{FF2B5EF4-FFF2-40B4-BE49-F238E27FC236}">
                <a16:creationId xmlns:a16="http://schemas.microsoft.com/office/drawing/2014/main" id="{199642E7-1401-6093-5AAE-6884D365901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4199" b="24199"/>
          <a:stretch/>
        </p:blipFill>
        <p:spPr/>
      </p:pic>
    </p:spTree>
    <p:extLst>
      <p:ext uri="{BB962C8B-B14F-4D97-AF65-F5344CB8AC3E}">
        <p14:creationId xmlns:p14="http://schemas.microsoft.com/office/powerpoint/2010/main" val="3321587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PAST CHIEF DEVIL DOG COLLAR AND TAG</a:t>
            </a:r>
          </a:p>
        </p:txBody>
      </p:sp>
      <p:sp>
        <p:nvSpPr>
          <p:cNvPr id="5" name="Content Placeholder 4">
            <a:extLst>
              <a:ext uri="{FF2B5EF4-FFF2-40B4-BE49-F238E27FC236}">
                <a16:creationId xmlns:a16="http://schemas.microsoft.com/office/drawing/2014/main" id="{940A9567-7111-2CB2-FFD7-3E5C1CE96F3F}"/>
              </a:ext>
            </a:extLst>
          </p:cNvPr>
          <p:cNvSpPr>
            <a:spLocks noGrp="1"/>
          </p:cNvSpPr>
          <p:nvPr>
            <p:ph type="body" sz="half" idx="2"/>
          </p:nvPr>
        </p:nvSpPr>
        <p:spPr/>
        <p:txBody>
          <a:bodyPr/>
          <a:lstStyle/>
          <a:p>
            <a:r>
              <a:rPr lang="en-US" b="1" dirty="0">
                <a:solidFill>
                  <a:schemeClr val="bg1"/>
                </a:solidFill>
              </a:rPr>
              <a:t>ONLY PAST CHIEF DEVIL DOGS WEAR THE SPECIAL GOLD, RED, AND BLACK COLLAR FROM WHICH SHALL BE SUSPENDED THEIR MINITURE PAST CHIEF’S BADGE OF OFFICE.</a:t>
            </a:r>
          </a:p>
        </p:txBody>
      </p:sp>
      <p:pic>
        <p:nvPicPr>
          <p:cNvPr id="4" name="Picture 3">
            <a:extLst>
              <a:ext uri="{FF2B5EF4-FFF2-40B4-BE49-F238E27FC236}">
                <a16:creationId xmlns:a16="http://schemas.microsoft.com/office/drawing/2014/main" id="{65B056DB-4295-E407-6D4A-AFF8AC17D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pic>
        <p:nvPicPr>
          <p:cNvPr id="8" name="Picture 8">
            <a:extLst>
              <a:ext uri="{FF2B5EF4-FFF2-40B4-BE49-F238E27FC236}">
                <a16:creationId xmlns:a16="http://schemas.microsoft.com/office/drawing/2014/main" id="{B2795B5C-D38A-528D-A1E9-51B157CEE0C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4199" b="24199"/>
          <a:stretch/>
        </p:blipFill>
        <p:spPr/>
      </p:pic>
    </p:spTree>
    <p:extLst>
      <p:ext uri="{BB962C8B-B14F-4D97-AF65-F5344CB8AC3E}">
        <p14:creationId xmlns:p14="http://schemas.microsoft.com/office/powerpoint/2010/main" val="2999047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MODD DOG TAGS – SILVER, GOLD, </a:t>
            </a:r>
            <a:br>
              <a:rPr lang="en-US" b="1" dirty="0">
                <a:solidFill>
                  <a:srgbClr val="FFFF00"/>
                </a:solidFill>
              </a:rPr>
            </a:br>
            <a:r>
              <a:rPr lang="en-US" b="1" dirty="0">
                <a:solidFill>
                  <a:srgbClr val="FFFF00"/>
                </a:solidFill>
              </a:rPr>
              <a:t>50th &amp; 75</a:t>
            </a:r>
            <a:r>
              <a:rPr lang="en-US" b="1" baseline="30000" dirty="0">
                <a:solidFill>
                  <a:srgbClr val="FFFF00"/>
                </a:solidFill>
              </a:rPr>
              <a:t>th</a:t>
            </a:r>
            <a:r>
              <a:rPr lang="en-US" b="1" dirty="0">
                <a:solidFill>
                  <a:srgbClr val="FFFF00"/>
                </a:solidFill>
              </a:rPr>
              <a:t> ANNIVERSARY MEDALLIONS </a:t>
            </a:r>
          </a:p>
        </p:txBody>
      </p:sp>
      <p:pic>
        <p:nvPicPr>
          <p:cNvPr id="3" name="Picture 3">
            <a:extLst>
              <a:ext uri="{FF2B5EF4-FFF2-40B4-BE49-F238E27FC236}">
                <a16:creationId xmlns:a16="http://schemas.microsoft.com/office/drawing/2014/main" id="{6B7D02AE-3F4D-F605-6680-42B6E6150499}"/>
              </a:ext>
            </a:extLst>
          </p:cNvPr>
          <p:cNvPicPr>
            <a:picLocks noChangeAspect="1"/>
          </p:cNvPicPr>
          <p:nvPr/>
        </p:nvPicPr>
        <p:blipFill rotWithShape="1">
          <a:blip r:embed="rId2">
            <a:extLst>
              <a:ext uri="{28A0092B-C50C-407E-A947-70E740481C1C}">
                <a14:useLocalDpi xmlns:a14="http://schemas.microsoft.com/office/drawing/2010/main" val="0"/>
              </a:ext>
            </a:extLst>
          </a:blip>
          <a:srcRect l="11771" t="23742" r="13904" b="23742"/>
          <a:stretch/>
        </p:blipFill>
        <p:spPr>
          <a:xfrm>
            <a:off x="7900553" y="2418783"/>
            <a:ext cx="1919112" cy="1743855"/>
          </a:xfrm>
          <a:prstGeom prst="rect">
            <a:avLst/>
          </a:prstGeom>
        </p:spPr>
      </p:pic>
      <p:pic>
        <p:nvPicPr>
          <p:cNvPr id="4" name="Picture 4">
            <a:extLst>
              <a:ext uri="{FF2B5EF4-FFF2-40B4-BE49-F238E27FC236}">
                <a16:creationId xmlns:a16="http://schemas.microsoft.com/office/drawing/2014/main" id="{351B1369-02F4-2379-F621-DACFD29313CA}"/>
              </a:ext>
            </a:extLst>
          </p:cNvPr>
          <p:cNvPicPr>
            <a:picLocks noChangeAspect="1"/>
          </p:cNvPicPr>
          <p:nvPr/>
        </p:nvPicPr>
        <p:blipFill rotWithShape="1">
          <a:blip r:embed="rId3">
            <a:extLst>
              <a:ext uri="{28A0092B-C50C-407E-A947-70E740481C1C}">
                <a14:useLocalDpi xmlns:a14="http://schemas.microsoft.com/office/drawing/2010/main" val="0"/>
              </a:ext>
            </a:extLst>
          </a:blip>
          <a:srcRect l="26510" t="25210" r="30293" b="34528"/>
          <a:stretch/>
        </p:blipFill>
        <p:spPr>
          <a:xfrm>
            <a:off x="2807789" y="2302932"/>
            <a:ext cx="1648179" cy="1975556"/>
          </a:xfrm>
          <a:prstGeom prst="rect">
            <a:avLst/>
          </a:prstGeom>
        </p:spPr>
      </p:pic>
      <p:pic>
        <p:nvPicPr>
          <p:cNvPr id="5" name="Picture 6">
            <a:extLst>
              <a:ext uri="{FF2B5EF4-FFF2-40B4-BE49-F238E27FC236}">
                <a16:creationId xmlns:a16="http://schemas.microsoft.com/office/drawing/2014/main" id="{74643E4E-645D-9B5E-255E-A3BB74F71ED0}"/>
              </a:ext>
            </a:extLst>
          </p:cNvPr>
          <p:cNvPicPr>
            <a:picLocks noChangeAspect="1"/>
          </p:cNvPicPr>
          <p:nvPr/>
        </p:nvPicPr>
        <p:blipFill rotWithShape="1">
          <a:blip r:embed="rId4">
            <a:extLst>
              <a:ext uri="{28A0092B-C50C-407E-A947-70E740481C1C}">
                <a14:useLocalDpi xmlns:a14="http://schemas.microsoft.com/office/drawing/2010/main" val="0"/>
              </a:ext>
            </a:extLst>
          </a:blip>
          <a:srcRect l="27635" t="21174" r="24343" b="32159"/>
          <a:stretch/>
        </p:blipFill>
        <p:spPr>
          <a:xfrm>
            <a:off x="594421" y="2135566"/>
            <a:ext cx="1777914" cy="2221943"/>
          </a:xfrm>
          <a:prstGeom prst="rect">
            <a:avLst/>
          </a:prstGeom>
        </p:spPr>
      </p:pic>
      <p:pic>
        <p:nvPicPr>
          <p:cNvPr id="8" name="Picture 7">
            <a:extLst>
              <a:ext uri="{FF2B5EF4-FFF2-40B4-BE49-F238E27FC236}">
                <a16:creationId xmlns:a16="http://schemas.microsoft.com/office/drawing/2014/main" id="{AAE9C87D-3A90-0414-967C-8F8C0762E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pic>
        <p:nvPicPr>
          <p:cNvPr id="6" name="Picture 5">
            <a:extLst>
              <a:ext uri="{FF2B5EF4-FFF2-40B4-BE49-F238E27FC236}">
                <a16:creationId xmlns:a16="http://schemas.microsoft.com/office/drawing/2014/main" id="{D107CFA6-6283-FF6A-5C4F-9D9CBCDE3EB0}"/>
              </a:ext>
            </a:extLst>
          </p:cNvPr>
          <p:cNvPicPr>
            <a:picLocks noChangeAspect="1"/>
          </p:cNvPicPr>
          <p:nvPr/>
        </p:nvPicPr>
        <p:blipFill rotWithShape="1">
          <a:blip r:embed="rId6">
            <a:extLst>
              <a:ext uri="{28A0092B-C50C-407E-A947-70E740481C1C}">
                <a14:useLocalDpi xmlns:a14="http://schemas.microsoft.com/office/drawing/2010/main" val="0"/>
              </a:ext>
            </a:extLst>
          </a:blip>
          <a:srcRect l="25425" t="27699" r="22747" b="28898"/>
          <a:stretch/>
        </p:blipFill>
        <p:spPr>
          <a:xfrm>
            <a:off x="5149400" y="2161821"/>
            <a:ext cx="2096399" cy="2257778"/>
          </a:xfrm>
          <a:prstGeom prst="rect">
            <a:avLst/>
          </a:prstGeom>
        </p:spPr>
      </p:pic>
      <p:sp>
        <p:nvSpPr>
          <p:cNvPr id="10" name="TextBox 9">
            <a:extLst>
              <a:ext uri="{FF2B5EF4-FFF2-40B4-BE49-F238E27FC236}">
                <a16:creationId xmlns:a16="http://schemas.microsoft.com/office/drawing/2014/main" id="{AE761DBD-7F74-4123-D51A-8669C9F9F611}"/>
              </a:ext>
            </a:extLst>
          </p:cNvPr>
          <p:cNvSpPr txBox="1"/>
          <p:nvPr/>
        </p:nvSpPr>
        <p:spPr>
          <a:xfrm>
            <a:off x="594421" y="4831644"/>
            <a:ext cx="8854379" cy="923330"/>
          </a:xfrm>
          <a:prstGeom prst="rect">
            <a:avLst/>
          </a:prstGeom>
          <a:noFill/>
        </p:spPr>
        <p:txBody>
          <a:bodyPr wrap="square" rtlCol="0">
            <a:spAutoFit/>
          </a:bodyPr>
          <a:lstStyle/>
          <a:p>
            <a:r>
              <a:rPr lang="en-US" b="1" dirty="0">
                <a:solidFill>
                  <a:schemeClr val="bg1"/>
                </a:solidFill>
              </a:rPr>
              <a:t>ONE</a:t>
            </a:r>
            <a:r>
              <a:rPr lang="en-US" sz="1800" b="1" dirty="0">
                <a:solidFill>
                  <a:schemeClr val="bg1"/>
                </a:solidFill>
              </a:rPr>
              <a:t> MODD DOG TAG AND/OR ANNIVERSARY MEDALLIONS WILL BE WORN ON YOUR MODD DOG COLLAR </a:t>
            </a:r>
          </a:p>
          <a:p>
            <a:r>
              <a:rPr lang="en-US" sz="1800" b="1" dirty="0">
                <a:solidFill>
                  <a:schemeClr val="bg1"/>
                </a:solidFill>
              </a:rPr>
              <a:t> </a:t>
            </a:r>
            <a:endParaRPr lang="en-US" dirty="0"/>
          </a:p>
        </p:txBody>
      </p:sp>
    </p:spTree>
    <p:extLst>
      <p:ext uri="{BB962C8B-B14F-4D97-AF65-F5344CB8AC3E}">
        <p14:creationId xmlns:p14="http://schemas.microsoft.com/office/powerpoint/2010/main" val="3029728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MODD DOG TAGS – ALL MEMBERS FRONT/REVERSE</a:t>
            </a:r>
          </a:p>
        </p:txBody>
      </p:sp>
      <p:sp>
        <p:nvSpPr>
          <p:cNvPr id="4" name="Picture Placeholder 3">
            <a:extLst>
              <a:ext uri="{FF2B5EF4-FFF2-40B4-BE49-F238E27FC236}">
                <a16:creationId xmlns:a16="http://schemas.microsoft.com/office/drawing/2014/main" id="{92C1F96B-10F4-3F30-FD02-56F8273BD5FF}"/>
              </a:ext>
            </a:extLst>
          </p:cNvPr>
          <p:cNvSpPr>
            <a:spLocks noGrp="1"/>
          </p:cNvSpPr>
          <p:nvPr>
            <p:ph sz="half" idx="1"/>
          </p:nvPr>
        </p:nvSpPr>
        <p:spPr>
          <a:xfrm>
            <a:off x="680320" y="2336872"/>
            <a:ext cx="4698358" cy="4391306"/>
          </a:xfrm>
        </p:spPr>
        <p:txBody>
          <a:bodyPr/>
          <a:lstStyle/>
          <a:p>
            <a:r>
              <a:rPr lang="en-US" b="1" dirty="0">
                <a:solidFill>
                  <a:schemeClr val="bg1"/>
                </a:solidFill>
              </a:rPr>
              <a:t>SILVER DISC – </a:t>
            </a:r>
          </a:p>
          <a:p>
            <a:pPr lvl="1"/>
            <a:r>
              <a:rPr lang="en-US" b="1" dirty="0">
                <a:solidFill>
                  <a:schemeClr val="bg1"/>
                </a:solidFill>
              </a:rPr>
              <a:t>FRONT	</a:t>
            </a:r>
          </a:p>
          <a:p>
            <a:pPr lvl="2"/>
            <a:r>
              <a:rPr lang="en-US" b="1" dirty="0">
                <a:solidFill>
                  <a:schemeClr val="bg1"/>
                </a:solidFill>
              </a:rPr>
              <a:t>POUND # ENGRAVED ON FRONT</a:t>
            </a:r>
          </a:p>
          <a:p>
            <a:pPr lvl="1"/>
            <a:r>
              <a:rPr lang="en-US" b="1" dirty="0">
                <a:solidFill>
                  <a:schemeClr val="bg1"/>
                </a:solidFill>
              </a:rPr>
              <a:t>REVERSE</a:t>
            </a:r>
          </a:p>
          <a:p>
            <a:pPr lvl="2"/>
            <a:r>
              <a:rPr lang="en-US" b="1" dirty="0">
                <a:solidFill>
                  <a:schemeClr val="bg1"/>
                </a:solidFill>
              </a:rPr>
              <a:t>FIRST INITIAL, LAST NAME ON 1</a:t>
            </a:r>
            <a:r>
              <a:rPr lang="en-US" b="1" baseline="30000" dirty="0">
                <a:solidFill>
                  <a:schemeClr val="bg1"/>
                </a:solidFill>
              </a:rPr>
              <a:t>ST</a:t>
            </a:r>
            <a:r>
              <a:rPr lang="en-US" b="1" dirty="0">
                <a:solidFill>
                  <a:schemeClr val="bg1"/>
                </a:solidFill>
              </a:rPr>
              <a:t> LINE</a:t>
            </a:r>
          </a:p>
          <a:p>
            <a:pPr lvl="2"/>
            <a:r>
              <a:rPr lang="en-US" b="1" dirty="0">
                <a:solidFill>
                  <a:schemeClr val="bg1"/>
                </a:solidFill>
              </a:rPr>
              <a:t>PACK ON 2</a:t>
            </a:r>
            <a:r>
              <a:rPr lang="en-US" b="1" baseline="30000" dirty="0">
                <a:solidFill>
                  <a:schemeClr val="bg1"/>
                </a:solidFill>
              </a:rPr>
              <a:t>ND</a:t>
            </a:r>
            <a:r>
              <a:rPr lang="en-US" b="1" dirty="0">
                <a:solidFill>
                  <a:schemeClr val="bg1"/>
                </a:solidFill>
              </a:rPr>
              <a:t> LINE</a:t>
            </a:r>
          </a:p>
          <a:p>
            <a:pPr lvl="2"/>
            <a:r>
              <a:rPr lang="en-US" b="1" dirty="0">
                <a:solidFill>
                  <a:schemeClr val="bg1"/>
                </a:solidFill>
              </a:rPr>
              <a:t>MODD DOG TAG # ON 3</a:t>
            </a:r>
            <a:r>
              <a:rPr lang="en-US" b="1" baseline="30000" dirty="0">
                <a:solidFill>
                  <a:schemeClr val="bg1"/>
                </a:solidFill>
              </a:rPr>
              <a:t>RD</a:t>
            </a:r>
            <a:r>
              <a:rPr lang="en-US" b="1" dirty="0">
                <a:solidFill>
                  <a:schemeClr val="bg1"/>
                </a:solidFill>
              </a:rPr>
              <a:t> LINE </a:t>
            </a:r>
          </a:p>
          <a:p>
            <a:pPr lvl="1"/>
            <a:r>
              <a:rPr lang="en-US" b="1" dirty="0">
                <a:solidFill>
                  <a:schemeClr val="bg1"/>
                </a:solidFill>
              </a:rPr>
              <a:t>EXAMPLE: </a:t>
            </a:r>
          </a:p>
          <a:p>
            <a:pPr lvl="2"/>
            <a:r>
              <a:rPr lang="en-US" b="1" dirty="0">
                <a:solidFill>
                  <a:schemeClr val="bg1"/>
                </a:solidFill>
              </a:rPr>
              <a:t>J. SMITH</a:t>
            </a:r>
          </a:p>
          <a:p>
            <a:pPr lvl="2"/>
            <a:r>
              <a:rPr lang="en-US" b="1" dirty="0">
                <a:solidFill>
                  <a:schemeClr val="bg1"/>
                </a:solidFill>
              </a:rPr>
              <a:t>OHIO</a:t>
            </a:r>
          </a:p>
          <a:p>
            <a:pPr lvl="2"/>
            <a:r>
              <a:rPr lang="en-US" b="1" dirty="0">
                <a:solidFill>
                  <a:schemeClr val="bg1"/>
                </a:solidFill>
              </a:rPr>
              <a:t>07-085</a:t>
            </a:r>
          </a:p>
        </p:txBody>
      </p:sp>
      <p:pic>
        <p:nvPicPr>
          <p:cNvPr id="5" name="Picture 6">
            <a:extLst>
              <a:ext uri="{FF2B5EF4-FFF2-40B4-BE49-F238E27FC236}">
                <a16:creationId xmlns:a16="http://schemas.microsoft.com/office/drawing/2014/main" id="{DB45ED4F-8679-028A-5004-A9C7D6723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4775" y="1745123"/>
            <a:ext cx="4044950" cy="5201920"/>
          </a:xfrm>
          <a:prstGeom prst="rect">
            <a:avLst/>
          </a:prstGeom>
        </p:spPr>
      </p:pic>
      <p:pic>
        <p:nvPicPr>
          <p:cNvPr id="7" name="Picture 7">
            <a:extLst>
              <a:ext uri="{FF2B5EF4-FFF2-40B4-BE49-F238E27FC236}">
                <a16:creationId xmlns:a16="http://schemas.microsoft.com/office/drawing/2014/main" id="{0D67F6A5-C4B8-621F-E884-88A85A182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1707" y="1656080"/>
            <a:ext cx="4044950" cy="5201920"/>
          </a:xfrm>
          <a:prstGeom prst="rect">
            <a:avLst/>
          </a:prstGeom>
        </p:spPr>
      </p:pic>
      <p:pic>
        <p:nvPicPr>
          <p:cNvPr id="8" name="Picture 7">
            <a:extLst>
              <a:ext uri="{FF2B5EF4-FFF2-40B4-BE49-F238E27FC236}">
                <a16:creationId xmlns:a16="http://schemas.microsoft.com/office/drawing/2014/main" id="{3DA278F3-5580-4E84-90BD-B5E0FEF8C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spTree>
    <p:extLst>
      <p:ext uri="{BB962C8B-B14F-4D97-AF65-F5344CB8AC3E}">
        <p14:creationId xmlns:p14="http://schemas.microsoft.com/office/powerpoint/2010/main" val="1484781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MODD DOG TAGS – KENNEL STAFF FRONT/REAR</a:t>
            </a:r>
          </a:p>
        </p:txBody>
      </p:sp>
      <p:sp>
        <p:nvSpPr>
          <p:cNvPr id="7" name="Picture Placeholder 3">
            <a:extLst>
              <a:ext uri="{FF2B5EF4-FFF2-40B4-BE49-F238E27FC236}">
                <a16:creationId xmlns:a16="http://schemas.microsoft.com/office/drawing/2014/main" id="{7D5ADBFC-69E2-808A-89EC-1F8945EF38D5}"/>
              </a:ext>
            </a:extLst>
          </p:cNvPr>
          <p:cNvSpPr txBox="1">
            <a:spLocks noGrp="1"/>
          </p:cNvSpPr>
          <p:nvPr>
            <p:ph sz="half" idx="1"/>
          </p:nvPr>
        </p:nvSpPr>
        <p:spPr>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chemeClr val="bg1"/>
                </a:solidFill>
              </a:rPr>
              <a:t>GOLD DISC – </a:t>
            </a:r>
          </a:p>
          <a:p>
            <a:pPr lvl="1"/>
            <a:r>
              <a:rPr lang="en-US" b="1" dirty="0">
                <a:solidFill>
                  <a:schemeClr val="bg1"/>
                </a:solidFill>
              </a:rPr>
              <a:t>FRONT	</a:t>
            </a:r>
          </a:p>
          <a:p>
            <a:pPr lvl="2"/>
            <a:r>
              <a:rPr lang="en-US" b="1" dirty="0">
                <a:solidFill>
                  <a:schemeClr val="bg1"/>
                </a:solidFill>
              </a:rPr>
              <a:t>POUND # ENGRAVED ON FRONT</a:t>
            </a:r>
          </a:p>
          <a:p>
            <a:pPr lvl="1"/>
            <a:r>
              <a:rPr lang="en-US" b="1" dirty="0">
                <a:solidFill>
                  <a:schemeClr val="bg1"/>
                </a:solidFill>
              </a:rPr>
              <a:t>REVERSE</a:t>
            </a:r>
          </a:p>
          <a:p>
            <a:pPr lvl="2"/>
            <a:r>
              <a:rPr lang="en-US" b="1" dirty="0">
                <a:solidFill>
                  <a:schemeClr val="bg1"/>
                </a:solidFill>
              </a:rPr>
              <a:t>FIRST INITIAL, LAST NAME ON 1</a:t>
            </a:r>
            <a:r>
              <a:rPr lang="en-US" b="1" baseline="30000" dirty="0">
                <a:solidFill>
                  <a:schemeClr val="bg1"/>
                </a:solidFill>
              </a:rPr>
              <a:t>ST</a:t>
            </a:r>
            <a:r>
              <a:rPr lang="en-US" b="1" dirty="0">
                <a:solidFill>
                  <a:schemeClr val="bg1"/>
                </a:solidFill>
              </a:rPr>
              <a:t> LINE</a:t>
            </a:r>
          </a:p>
          <a:p>
            <a:pPr lvl="2"/>
            <a:r>
              <a:rPr lang="en-US" b="1" dirty="0">
                <a:solidFill>
                  <a:schemeClr val="bg1"/>
                </a:solidFill>
              </a:rPr>
              <a:t>WHEN STAFF SERVICE IS COMPLETE, ENGRAVE WITH HIGHEST OFFICE HELD</a:t>
            </a:r>
          </a:p>
          <a:p>
            <a:pPr lvl="2"/>
            <a:r>
              <a:rPr lang="en-US" b="1" dirty="0">
                <a:solidFill>
                  <a:schemeClr val="bg1"/>
                </a:solidFill>
              </a:rPr>
              <a:t>MODD DOG TAG # ON 3</a:t>
            </a:r>
            <a:r>
              <a:rPr lang="en-US" b="1" baseline="30000" dirty="0">
                <a:solidFill>
                  <a:schemeClr val="bg1"/>
                </a:solidFill>
              </a:rPr>
              <a:t>RD</a:t>
            </a:r>
            <a:r>
              <a:rPr lang="en-US" b="1" dirty="0">
                <a:solidFill>
                  <a:schemeClr val="bg1"/>
                </a:solidFill>
              </a:rPr>
              <a:t> LINE</a:t>
            </a:r>
          </a:p>
          <a:p>
            <a:pPr lvl="1"/>
            <a:r>
              <a:rPr lang="en-US" b="1" dirty="0">
                <a:solidFill>
                  <a:schemeClr val="bg1"/>
                </a:solidFill>
              </a:rPr>
              <a:t>PAST KENNEL STAFF MAY RETAIN AND CONTINUE TO WEAR THEIR GOLD MODD DOG TAG</a:t>
            </a:r>
          </a:p>
        </p:txBody>
      </p:sp>
      <p:pic>
        <p:nvPicPr>
          <p:cNvPr id="5" name="Picture 8">
            <a:extLst>
              <a:ext uri="{FF2B5EF4-FFF2-40B4-BE49-F238E27FC236}">
                <a16:creationId xmlns:a16="http://schemas.microsoft.com/office/drawing/2014/main" id="{0E5CB90A-31FD-E6E7-CD17-2B27D26DE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4416" y="1079500"/>
            <a:ext cx="4478693" cy="5759726"/>
          </a:xfrm>
          <a:prstGeom prst="rect">
            <a:avLst/>
          </a:prstGeom>
        </p:spPr>
      </p:pic>
      <p:pic>
        <p:nvPicPr>
          <p:cNvPr id="9" name="Picture 9">
            <a:extLst>
              <a:ext uri="{FF2B5EF4-FFF2-40B4-BE49-F238E27FC236}">
                <a16:creationId xmlns:a16="http://schemas.microsoft.com/office/drawing/2014/main" id="{24ABB012-8148-E8CA-D79A-F76560746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1882" y="1358274"/>
            <a:ext cx="3738676" cy="4808043"/>
          </a:xfrm>
          <a:prstGeom prst="rect">
            <a:avLst/>
          </a:prstGeom>
        </p:spPr>
      </p:pic>
      <p:pic>
        <p:nvPicPr>
          <p:cNvPr id="4" name="Picture 3">
            <a:extLst>
              <a:ext uri="{FF2B5EF4-FFF2-40B4-BE49-F238E27FC236}">
                <a16:creationId xmlns:a16="http://schemas.microsoft.com/office/drawing/2014/main" id="{024CFC38-1549-A792-EF9A-EDCBC1D42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spTree>
    <p:extLst>
      <p:ext uri="{BB962C8B-B14F-4D97-AF65-F5344CB8AC3E}">
        <p14:creationId xmlns:p14="http://schemas.microsoft.com/office/powerpoint/2010/main" val="437755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MODD DOG TAGS – 50</a:t>
            </a:r>
            <a:r>
              <a:rPr lang="en-US" b="1" baseline="30000" dirty="0">
                <a:solidFill>
                  <a:srgbClr val="FFFF00"/>
                </a:solidFill>
              </a:rPr>
              <a:t>TH</a:t>
            </a:r>
            <a:r>
              <a:rPr lang="en-US" b="1" dirty="0">
                <a:solidFill>
                  <a:srgbClr val="FFFF00"/>
                </a:solidFill>
              </a:rPr>
              <a:t> ANNIVERSARY FRONT/REAR</a:t>
            </a:r>
          </a:p>
        </p:txBody>
      </p:sp>
      <p:sp>
        <p:nvSpPr>
          <p:cNvPr id="4" name="Picture Placeholder 3">
            <a:extLst>
              <a:ext uri="{FF2B5EF4-FFF2-40B4-BE49-F238E27FC236}">
                <a16:creationId xmlns:a16="http://schemas.microsoft.com/office/drawing/2014/main" id="{92C1F96B-10F4-3F30-FD02-56F8273BD5FF}"/>
              </a:ext>
            </a:extLst>
          </p:cNvPr>
          <p:cNvSpPr>
            <a:spLocks noGrp="1"/>
          </p:cNvSpPr>
          <p:nvPr>
            <p:ph sz="half" idx="1"/>
          </p:nvPr>
        </p:nvSpPr>
        <p:spPr/>
        <p:txBody>
          <a:bodyPr/>
          <a:lstStyle/>
          <a:p>
            <a:r>
              <a:rPr lang="en-US" b="1" dirty="0">
                <a:solidFill>
                  <a:schemeClr val="bg1"/>
                </a:solidFill>
              </a:rPr>
              <a:t>ENGRAVED ON REVERSE ONLY</a:t>
            </a:r>
          </a:p>
          <a:p>
            <a:r>
              <a:rPr lang="en-US" b="1" dirty="0">
                <a:solidFill>
                  <a:schemeClr val="bg1"/>
                </a:solidFill>
              </a:rPr>
              <a:t>1</a:t>
            </a:r>
            <a:r>
              <a:rPr lang="en-US" b="1" baseline="30000" dirty="0">
                <a:solidFill>
                  <a:schemeClr val="bg1"/>
                </a:solidFill>
              </a:rPr>
              <a:t>ST</a:t>
            </a:r>
            <a:r>
              <a:rPr lang="en-US" b="1" dirty="0">
                <a:solidFill>
                  <a:schemeClr val="bg1"/>
                </a:solidFill>
              </a:rPr>
              <a:t> LINE – 1ST INITIAL OR 1</a:t>
            </a:r>
            <a:r>
              <a:rPr lang="en-US" b="1" baseline="30000" dirty="0">
                <a:solidFill>
                  <a:schemeClr val="bg1"/>
                </a:solidFill>
              </a:rPr>
              <a:t>ST</a:t>
            </a:r>
            <a:r>
              <a:rPr lang="en-US" b="1" dirty="0">
                <a:solidFill>
                  <a:schemeClr val="bg1"/>
                </a:solidFill>
              </a:rPr>
              <a:t> AND MIDDLE INITIAL AND LAST NAME</a:t>
            </a:r>
          </a:p>
          <a:p>
            <a:r>
              <a:rPr lang="en-US" b="1" dirty="0">
                <a:solidFill>
                  <a:schemeClr val="bg1"/>
                </a:solidFill>
              </a:rPr>
              <a:t>2</a:t>
            </a:r>
            <a:r>
              <a:rPr lang="en-US" b="1" baseline="30000" dirty="0">
                <a:solidFill>
                  <a:schemeClr val="bg1"/>
                </a:solidFill>
              </a:rPr>
              <a:t>ND</a:t>
            </a:r>
            <a:r>
              <a:rPr lang="en-US" b="1" dirty="0">
                <a:solidFill>
                  <a:schemeClr val="bg1"/>
                </a:solidFill>
              </a:rPr>
              <a:t> LINE – PACK 2 LETTER ABBREVIATION AND POUND #</a:t>
            </a:r>
          </a:p>
          <a:p>
            <a:r>
              <a:rPr lang="en-US" b="1" dirty="0">
                <a:solidFill>
                  <a:schemeClr val="bg1"/>
                </a:solidFill>
              </a:rPr>
              <a:t>3</a:t>
            </a:r>
            <a:r>
              <a:rPr lang="en-US" b="1" baseline="30000" dirty="0">
                <a:solidFill>
                  <a:schemeClr val="bg1"/>
                </a:solidFill>
              </a:rPr>
              <a:t>RD</a:t>
            </a:r>
            <a:r>
              <a:rPr lang="en-US" b="1" dirty="0">
                <a:solidFill>
                  <a:schemeClr val="bg1"/>
                </a:solidFill>
              </a:rPr>
              <a:t> LINE – MODD DOG TAG #</a:t>
            </a:r>
          </a:p>
        </p:txBody>
      </p:sp>
      <p:pic>
        <p:nvPicPr>
          <p:cNvPr id="3" name="Content Placeholder 2">
            <a:extLst>
              <a:ext uri="{FF2B5EF4-FFF2-40B4-BE49-F238E27FC236}">
                <a16:creationId xmlns:a16="http://schemas.microsoft.com/office/drawing/2014/main" id="{1CF19C40-F980-2A95-FD8A-C822AEE5F5D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14800" y="921811"/>
            <a:ext cx="4698358" cy="6039022"/>
          </a:xfrm>
        </p:spPr>
      </p:pic>
      <p:pic>
        <p:nvPicPr>
          <p:cNvPr id="5" name="Picture 4">
            <a:extLst>
              <a:ext uri="{FF2B5EF4-FFF2-40B4-BE49-F238E27FC236}">
                <a16:creationId xmlns:a16="http://schemas.microsoft.com/office/drawing/2014/main" id="{1A570505-0B18-726B-D086-EFFF688F2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pic>
        <p:nvPicPr>
          <p:cNvPr id="6" name="Picture 5">
            <a:extLst>
              <a:ext uri="{FF2B5EF4-FFF2-40B4-BE49-F238E27FC236}">
                <a16:creationId xmlns:a16="http://schemas.microsoft.com/office/drawing/2014/main" id="{8E0E1D5F-FE70-F177-7C21-65EE00CD6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9006" y="1024914"/>
            <a:ext cx="4535526" cy="5832815"/>
          </a:xfrm>
          <a:prstGeom prst="rect">
            <a:avLst/>
          </a:prstGeom>
        </p:spPr>
      </p:pic>
    </p:spTree>
    <p:extLst>
      <p:ext uri="{BB962C8B-B14F-4D97-AF65-F5344CB8AC3E}">
        <p14:creationId xmlns:p14="http://schemas.microsoft.com/office/powerpoint/2010/main" val="1411203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MODD DOG TAGS – 75</a:t>
            </a:r>
            <a:r>
              <a:rPr lang="en-US" b="1" baseline="30000" dirty="0">
                <a:solidFill>
                  <a:srgbClr val="FFFF00"/>
                </a:solidFill>
              </a:rPr>
              <a:t>TH</a:t>
            </a:r>
            <a:r>
              <a:rPr lang="en-US" b="1" dirty="0">
                <a:solidFill>
                  <a:srgbClr val="FFFF00"/>
                </a:solidFill>
              </a:rPr>
              <a:t> ANNIVERSARY FRONT/REAR</a:t>
            </a:r>
          </a:p>
        </p:txBody>
      </p:sp>
      <p:sp>
        <p:nvSpPr>
          <p:cNvPr id="4" name="Picture Placeholder 3">
            <a:extLst>
              <a:ext uri="{FF2B5EF4-FFF2-40B4-BE49-F238E27FC236}">
                <a16:creationId xmlns:a16="http://schemas.microsoft.com/office/drawing/2014/main" id="{92C1F96B-10F4-3F30-FD02-56F8273BD5FF}"/>
              </a:ext>
            </a:extLst>
          </p:cNvPr>
          <p:cNvSpPr>
            <a:spLocks noGrp="1"/>
          </p:cNvSpPr>
          <p:nvPr>
            <p:ph sz="half" idx="1"/>
          </p:nvPr>
        </p:nvSpPr>
        <p:spPr/>
        <p:txBody>
          <a:bodyPr/>
          <a:lstStyle/>
          <a:p>
            <a:r>
              <a:rPr lang="en-US" b="1" dirty="0">
                <a:solidFill>
                  <a:schemeClr val="bg1"/>
                </a:solidFill>
              </a:rPr>
              <a:t>ENGRAVED ON REVERSE ONLY</a:t>
            </a:r>
          </a:p>
          <a:p>
            <a:r>
              <a:rPr lang="en-US" b="1" dirty="0">
                <a:solidFill>
                  <a:schemeClr val="bg1"/>
                </a:solidFill>
              </a:rPr>
              <a:t>1</a:t>
            </a:r>
            <a:r>
              <a:rPr lang="en-US" b="1" baseline="30000" dirty="0">
                <a:solidFill>
                  <a:schemeClr val="bg1"/>
                </a:solidFill>
              </a:rPr>
              <a:t>ST</a:t>
            </a:r>
            <a:r>
              <a:rPr lang="en-US" b="1" dirty="0">
                <a:solidFill>
                  <a:schemeClr val="bg1"/>
                </a:solidFill>
              </a:rPr>
              <a:t> LINE – 1ST INITIAL OR 1</a:t>
            </a:r>
            <a:r>
              <a:rPr lang="en-US" b="1" baseline="30000" dirty="0">
                <a:solidFill>
                  <a:schemeClr val="bg1"/>
                </a:solidFill>
              </a:rPr>
              <a:t>ST</a:t>
            </a:r>
            <a:r>
              <a:rPr lang="en-US" b="1" dirty="0">
                <a:solidFill>
                  <a:schemeClr val="bg1"/>
                </a:solidFill>
              </a:rPr>
              <a:t> AND MIDDLE INITIAL AND LAST NAME</a:t>
            </a:r>
          </a:p>
          <a:p>
            <a:r>
              <a:rPr lang="en-US" b="1" dirty="0">
                <a:solidFill>
                  <a:schemeClr val="bg1"/>
                </a:solidFill>
              </a:rPr>
              <a:t>2</a:t>
            </a:r>
            <a:r>
              <a:rPr lang="en-US" b="1" baseline="30000" dirty="0">
                <a:solidFill>
                  <a:schemeClr val="bg1"/>
                </a:solidFill>
              </a:rPr>
              <a:t>ND</a:t>
            </a:r>
            <a:r>
              <a:rPr lang="en-US" b="1" dirty="0">
                <a:solidFill>
                  <a:schemeClr val="bg1"/>
                </a:solidFill>
              </a:rPr>
              <a:t> LINE – PACK 2 LETTER ABBREVIATION AND POUND #</a:t>
            </a:r>
          </a:p>
          <a:p>
            <a:r>
              <a:rPr lang="en-US" b="1" dirty="0">
                <a:solidFill>
                  <a:schemeClr val="bg1"/>
                </a:solidFill>
              </a:rPr>
              <a:t>3</a:t>
            </a:r>
            <a:r>
              <a:rPr lang="en-US" b="1" baseline="30000" dirty="0">
                <a:solidFill>
                  <a:schemeClr val="bg1"/>
                </a:solidFill>
              </a:rPr>
              <a:t>RD</a:t>
            </a:r>
            <a:r>
              <a:rPr lang="en-US" b="1" dirty="0">
                <a:solidFill>
                  <a:schemeClr val="bg1"/>
                </a:solidFill>
              </a:rPr>
              <a:t> LINE – MODD DOG TAG #</a:t>
            </a:r>
          </a:p>
        </p:txBody>
      </p:sp>
      <p:pic>
        <p:nvPicPr>
          <p:cNvPr id="7" name="Picture 7">
            <a:extLst>
              <a:ext uri="{FF2B5EF4-FFF2-40B4-BE49-F238E27FC236}">
                <a16:creationId xmlns:a16="http://schemas.microsoft.com/office/drawing/2014/main" id="{606E7C96-97E7-C252-F532-941450ADE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855" y="2223488"/>
            <a:ext cx="2798785" cy="3599316"/>
          </a:xfrm>
          <a:prstGeom prst="rect">
            <a:avLst/>
          </a:prstGeom>
        </p:spPr>
      </p:pic>
      <p:pic>
        <p:nvPicPr>
          <p:cNvPr id="9" name="Picture 9">
            <a:extLst>
              <a:ext uri="{FF2B5EF4-FFF2-40B4-BE49-F238E27FC236}">
                <a16:creationId xmlns:a16="http://schemas.microsoft.com/office/drawing/2014/main" id="{1BB3589E-5C95-A36D-23D0-8C62081AB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121" y="2391277"/>
            <a:ext cx="2537843" cy="3263737"/>
          </a:xfrm>
          <a:prstGeom prst="rect">
            <a:avLst/>
          </a:prstGeom>
        </p:spPr>
      </p:pic>
      <p:pic>
        <p:nvPicPr>
          <p:cNvPr id="5" name="Picture 4">
            <a:extLst>
              <a:ext uri="{FF2B5EF4-FFF2-40B4-BE49-F238E27FC236}">
                <a16:creationId xmlns:a16="http://schemas.microsoft.com/office/drawing/2014/main" id="{5CBE99FD-929F-C2DC-2A79-D0EEFFD0E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spTree>
    <p:extLst>
      <p:ext uri="{BB962C8B-B14F-4D97-AF65-F5344CB8AC3E}">
        <p14:creationId xmlns:p14="http://schemas.microsoft.com/office/powerpoint/2010/main" val="1966816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sz="3400" b="1" dirty="0">
                <a:solidFill>
                  <a:srgbClr val="FFFF00"/>
                </a:solidFill>
              </a:rPr>
              <a:t>OPTIONAL ITEMS TO WEAR WITH MCL UNIFORM</a:t>
            </a:r>
          </a:p>
        </p:txBody>
      </p:sp>
      <p:sp>
        <p:nvSpPr>
          <p:cNvPr id="4" name="Picture Placeholder 3">
            <a:extLst>
              <a:ext uri="{FF2B5EF4-FFF2-40B4-BE49-F238E27FC236}">
                <a16:creationId xmlns:a16="http://schemas.microsoft.com/office/drawing/2014/main" id="{92C1F96B-10F4-3F30-FD02-56F8273BD5FF}"/>
              </a:ext>
            </a:extLst>
          </p:cNvPr>
          <p:cNvSpPr>
            <a:spLocks noGrp="1"/>
          </p:cNvSpPr>
          <p:nvPr>
            <p:ph sz="half" idx="1"/>
          </p:nvPr>
        </p:nvSpPr>
        <p:spPr/>
        <p:txBody>
          <a:bodyPr>
            <a:normAutofit fontScale="92500"/>
          </a:bodyPr>
          <a:lstStyle/>
          <a:p>
            <a:r>
              <a:rPr lang="en-US" b="1" dirty="0">
                <a:solidFill>
                  <a:schemeClr val="bg1"/>
                </a:solidFill>
              </a:rPr>
              <a:t>MAY WEAR YOUR MODD COLLAR</a:t>
            </a:r>
          </a:p>
          <a:p>
            <a:r>
              <a:rPr lang="en-US" b="1" dirty="0">
                <a:solidFill>
                  <a:schemeClr val="bg1"/>
                </a:solidFill>
              </a:rPr>
              <a:t>MAY WEAR AN MODD SHOULDER PATCH (PICTURED AT RIGHT) IN LIEU OF AMERICAN FLAG PATCH ON RIGHT SHOULDER OF THE WHITE UNDRESS UNIFORM SHIRT (SHORT AND LONG SLEEVE)</a:t>
            </a:r>
          </a:p>
          <a:p>
            <a:r>
              <a:rPr lang="en-US" b="1" dirty="0">
                <a:solidFill>
                  <a:schemeClr val="bg1"/>
                </a:solidFill>
              </a:rPr>
              <a:t>PLACED 1½ INCHES BELOW THE SHOULDER SEAM AND CENTERED ON THE SLEEVE</a:t>
            </a:r>
          </a:p>
        </p:txBody>
      </p:sp>
      <p:pic>
        <p:nvPicPr>
          <p:cNvPr id="7" name="Picture 6">
            <a:extLst>
              <a:ext uri="{FF2B5EF4-FFF2-40B4-BE49-F238E27FC236}">
                <a16:creationId xmlns:a16="http://schemas.microsoft.com/office/drawing/2014/main" id="{BE542A0F-111B-CAE4-EDF8-47423D4FE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pic>
        <p:nvPicPr>
          <p:cNvPr id="8" name="Picture 8">
            <a:extLst>
              <a:ext uri="{FF2B5EF4-FFF2-40B4-BE49-F238E27FC236}">
                <a16:creationId xmlns:a16="http://schemas.microsoft.com/office/drawing/2014/main" id="{4EE3CD92-6C79-F4A7-74D1-F0F7FBC1D8D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90583" y="533987"/>
            <a:ext cx="5605557" cy="7205087"/>
          </a:xfrm>
        </p:spPr>
      </p:pic>
    </p:spTree>
    <p:extLst>
      <p:ext uri="{BB962C8B-B14F-4D97-AF65-F5344CB8AC3E}">
        <p14:creationId xmlns:p14="http://schemas.microsoft.com/office/powerpoint/2010/main" val="3542428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MODD UNIFORM ITEMS</a:t>
            </a:r>
          </a:p>
        </p:txBody>
      </p:sp>
      <p:sp>
        <p:nvSpPr>
          <p:cNvPr id="3" name="Content Placeholder 2">
            <a:extLst>
              <a:ext uri="{FF2B5EF4-FFF2-40B4-BE49-F238E27FC236}">
                <a16:creationId xmlns:a16="http://schemas.microsoft.com/office/drawing/2014/main" id="{DB2EF74F-CFA1-57E4-36E4-BAC2476F75F2}"/>
              </a:ext>
            </a:extLst>
          </p:cNvPr>
          <p:cNvSpPr>
            <a:spLocks noGrp="1"/>
          </p:cNvSpPr>
          <p:nvPr>
            <p:ph idx="1"/>
          </p:nvPr>
        </p:nvSpPr>
        <p:spPr/>
        <p:txBody>
          <a:bodyPr>
            <a:noAutofit/>
          </a:bodyPr>
          <a:lstStyle/>
          <a:p>
            <a:r>
              <a:rPr lang="en-US" sz="3600" b="1" dirty="0">
                <a:solidFill>
                  <a:schemeClr val="bg1"/>
                </a:solidFill>
              </a:rPr>
              <a:t>COVERS</a:t>
            </a:r>
          </a:p>
          <a:p>
            <a:r>
              <a:rPr lang="en-US" sz="3600" b="1" dirty="0">
                <a:solidFill>
                  <a:schemeClr val="bg1"/>
                </a:solidFill>
              </a:rPr>
              <a:t>MODD COLLARS</a:t>
            </a:r>
          </a:p>
          <a:p>
            <a:r>
              <a:rPr lang="en-US" sz="3600" b="1" dirty="0">
                <a:solidFill>
                  <a:schemeClr val="bg1"/>
                </a:solidFill>
              </a:rPr>
              <a:t>MODD DOG TAGS</a:t>
            </a:r>
          </a:p>
          <a:p>
            <a:r>
              <a:rPr lang="en-US" sz="3600" b="1" dirty="0">
                <a:solidFill>
                  <a:schemeClr val="bg1"/>
                </a:solidFill>
              </a:rPr>
              <a:t>MODD PATCHES</a:t>
            </a:r>
          </a:p>
        </p:txBody>
      </p:sp>
      <p:pic>
        <p:nvPicPr>
          <p:cNvPr id="5" name="Picture 4">
            <a:extLst>
              <a:ext uri="{FF2B5EF4-FFF2-40B4-BE49-F238E27FC236}">
                <a16:creationId xmlns:a16="http://schemas.microsoft.com/office/drawing/2014/main" id="{B27AA3E3-9401-1E2C-9F78-2513E1973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spTree>
    <p:extLst>
      <p:ext uri="{BB962C8B-B14F-4D97-AF65-F5344CB8AC3E}">
        <p14:creationId xmlns:p14="http://schemas.microsoft.com/office/powerpoint/2010/main" val="346227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sz="3400" b="1" dirty="0">
                <a:solidFill>
                  <a:srgbClr val="FFFF00"/>
                </a:solidFill>
              </a:rPr>
              <a:t>REQUIRED UNIFORM FOR A GROWL</a:t>
            </a:r>
          </a:p>
        </p:txBody>
      </p:sp>
      <p:sp>
        <p:nvSpPr>
          <p:cNvPr id="7" name="Content Placeholder 6">
            <a:extLst>
              <a:ext uri="{FF2B5EF4-FFF2-40B4-BE49-F238E27FC236}">
                <a16:creationId xmlns:a16="http://schemas.microsoft.com/office/drawing/2014/main" id="{3D6DD3BA-0CE3-617B-04A5-C25D185F6368}"/>
              </a:ext>
            </a:extLst>
          </p:cNvPr>
          <p:cNvSpPr>
            <a:spLocks noGrp="1"/>
          </p:cNvSpPr>
          <p:nvPr>
            <p:ph type="body" idx="1"/>
          </p:nvPr>
        </p:nvSpPr>
        <p:spPr>
          <a:xfrm>
            <a:off x="1305152" y="2359524"/>
            <a:ext cx="1185333" cy="548455"/>
          </a:xfrm>
        </p:spPr>
        <p:txBody>
          <a:bodyPr/>
          <a:lstStyle/>
          <a:p>
            <a:pPr algn="r"/>
            <a:r>
              <a:rPr lang="en-US" b="1" dirty="0">
                <a:solidFill>
                  <a:schemeClr val="bg1"/>
                </a:solidFill>
              </a:rPr>
              <a:t>COVER</a:t>
            </a:r>
          </a:p>
        </p:txBody>
      </p:sp>
      <p:sp>
        <p:nvSpPr>
          <p:cNvPr id="9" name="Content Placeholder 8">
            <a:extLst>
              <a:ext uri="{FF2B5EF4-FFF2-40B4-BE49-F238E27FC236}">
                <a16:creationId xmlns:a16="http://schemas.microsoft.com/office/drawing/2014/main" id="{077463F3-3D78-97AD-0F8C-B70A5D2C97C0}"/>
              </a:ext>
            </a:extLst>
          </p:cNvPr>
          <p:cNvSpPr>
            <a:spLocks noGrp="1"/>
          </p:cNvSpPr>
          <p:nvPr>
            <p:ph type="body" sz="quarter" idx="3"/>
          </p:nvPr>
        </p:nvSpPr>
        <p:spPr>
          <a:xfrm>
            <a:off x="3790654" y="2320502"/>
            <a:ext cx="2238607" cy="576262"/>
          </a:xfrm>
        </p:spPr>
        <p:txBody>
          <a:bodyPr/>
          <a:lstStyle/>
          <a:p>
            <a:r>
              <a:rPr lang="en-US" b="1" dirty="0">
                <a:solidFill>
                  <a:schemeClr val="bg1"/>
                </a:solidFill>
              </a:rPr>
              <a:t>MODD COLLAR</a:t>
            </a:r>
          </a:p>
        </p:txBody>
      </p:sp>
      <p:sp>
        <p:nvSpPr>
          <p:cNvPr id="10" name="Text Placeholder 9">
            <a:extLst>
              <a:ext uri="{FF2B5EF4-FFF2-40B4-BE49-F238E27FC236}">
                <a16:creationId xmlns:a16="http://schemas.microsoft.com/office/drawing/2014/main" id="{EC6AFC9D-97E6-6958-FEF6-B1B7F32CF206}"/>
              </a:ext>
            </a:extLst>
          </p:cNvPr>
          <p:cNvSpPr>
            <a:spLocks noGrp="1"/>
          </p:cNvSpPr>
          <p:nvPr>
            <p:ph type="body" sz="quarter" idx="13"/>
          </p:nvPr>
        </p:nvSpPr>
        <p:spPr>
          <a:xfrm>
            <a:off x="6818490" y="2189372"/>
            <a:ext cx="2449688" cy="718535"/>
          </a:xfrm>
        </p:spPr>
        <p:txBody>
          <a:bodyPr/>
          <a:lstStyle/>
          <a:p>
            <a:r>
              <a:rPr lang="en-US" b="1" dirty="0">
                <a:solidFill>
                  <a:schemeClr val="bg1"/>
                </a:solidFill>
              </a:rPr>
              <a:t>MODD DOG TAG</a:t>
            </a:r>
          </a:p>
        </p:txBody>
      </p:sp>
      <p:sp>
        <p:nvSpPr>
          <p:cNvPr id="20" name="TextBox 19">
            <a:extLst>
              <a:ext uri="{FF2B5EF4-FFF2-40B4-BE49-F238E27FC236}">
                <a16:creationId xmlns:a16="http://schemas.microsoft.com/office/drawing/2014/main" id="{607A73AA-1229-C5B1-EB2E-4C9628E0F215}"/>
              </a:ext>
            </a:extLst>
          </p:cNvPr>
          <p:cNvSpPr txBox="1"/>
          <p:nvPr/>
        </p:nvSpPr>
        <p:spPr>
          <a:xfrm>
            <a:off x="660946" y="4989328"/>
            <a:ext cx="9499054" cy="1511114"/>
          </a:xfrm>
          <a:prstGeom prst="rect">
            <a:avLst/>
          </a:prstGeom>
          <a:noFill/>
        </p:spPr>
        <p:txBody>
          <a:bodyPr wrap="square" rtlCol="0">
            <a:spAutoFit/>
          </a:bodyPr>
          <a:lstStyle/>
          <a:p>
            <a:pPr algn="l"/>
            <a:r>
              <a:rPr lang="en-US" b="1" dirty="0">
                <a:solidFill>
                  <a:schemeClr val="bg1"/>
                </a:solidFill>
              </a:rPr>
              <a:t>OTHER THAN THE CLOTHES THAT ARE REQUIRED FOR COMMON DECENCY, THESE ARE THE ONLY REQUIRED UNIFORM ITEMS FOR A GROWL</a:t>
            </a:r>
          </a:p>
          <a:p>
            <a:pPr algn="l"/>
            <a:endParaRPr lang="en-US" b="1" dirty="0">
              <a:solidFill>
                <a:schemeClr val="bg1"/>
              </a:solidFill>
            </a:endParaRPr>
          </a:p>
          <a:p>
            <a:pPr algn="l"/>
            <a:r>
              <a:rPr lang="en-US" b="1" dirty="0">
                <a:solidFill>
                  <a:schemeClr val="bg1"/>
                </a:solidFill>
              </a:rPr>
              <a:t>* FOR THOSE WHO MAY NEED THE REMINDER, YOU MUST HAVE YOUR MODD PASSPORT, VALID MCL MEMBERSHIP CARD AND VALID MODD MEMBERSHIP CARD TO ENTER A GROWL</a:t>
            </a:r>
          </a:p>
        </p:txBody>
      </p:sp>
      <p:pic>
        <p:nvPicPr>
          <p:cNvPr id="4" name="Picture 3">
            <a:extLst>
              <a:ext uri="{FF2B5EF4-FFF2-40B4-BE49-F238E27FC236}">
                <a16:creationId xmlns:a16="http://schemas.microsoft.com/office/drawing/2014/main" id="{86741627-9FF6-7205-264A-411BC8ED3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pic>
        <p:nvPicPr>
          <p:cNvPr id="6" name="Picture 7">
            <a:extLst>
              <a:ext uri="{FF2B5EF4-FFF2-40B4-BE49-F238E27FC236}">
                <a16:creationId xmlns:a16="http://schemas.microsoft.com/office/drawing/2014/main" id="{EFDB80E9-93F7-FE02-5591-96ED4CF6690B}"/>
              </a:ext>
            </a:extLst>
          </p:cNvPr>
          <p:cNvPicPr>
            <a:picLocks noChangeAspect="1"/>
          </p:cNvPicPr>
          <p:nvPr/>
        </p:nvPicPr>
        <p:blipFill rotWithShape="1">
          <a:blip r:embed="rId3">
            <a:extLst>
              <a:ext uri="{28A0092B-C50C-407E-A947-70E740481C1C}">
                <a14:useLocalDpi xmlns:a14="http://schemas.microsoft.com/office/drawing/2010/main" val="0"/>
              </a:ext>
            </a:extLst>
          </a:blip>
          <a:srcRect l="21685" t="39162" r="19719" b="40187"/>
          <a:stretch/>
        </p:blipFill>
        <p:spPr>
          <a:xfrm>
            <a:off x="574870" y="2907907"/>
            <a:ext cx="2759313" cy="1250585"/>
          </a:xfrm>
          <a:prstGeom prst="rect">
            <a:avLst/>
          </a:prstGeom>
        </p:spPr>
      </p:pic>
      <p:pic>
        <p:nvPicPr>
          <p:cNvPr id="5" name="Picture 7">
            <a:extLst>
              <a:ext uri="{FF2B5EF4-FFF2-40B4-BE49-F238E27FC236}">
                <a16:creationId xmlns:a16="http://schemas.microsoft.com/office/drawing/2014/main" id="{BF93977D-971C-7BC8-CB1B-2D41F605B7C3}"/>
              </a:ext>
            </a:extLst>
          </p:cNvPr>
          <p:cNvPicPr>
            <a:picLocks noChangeAspect="1"/>
          </p:cNvPicPr>
          <p:nvPr/>
        </p:nvPicPr>
        <p:blipFill rotWithShape="1">
          <a:blip r:embed="rId4">
            <a:extLst>
              <a:ext uri="{28A0092B-C50C-407E-A947-70E740481C1C}">
                <a14:useLocalDpi xmlns:a14="http://schemas.microsoft.com/office/drawing/2010/main" val="0"/>
              </a:ext>
            </a:extLst>
          </a:blip>
          <a:srcRect l="17096" t="22065" r="24341" b="21583"/>
          <a:stretch/>
        </p:blipFill>
        <p:spPr>
          <a:xfrm>
            <a:off x="4177882" y="2907907"/>
            <a:ext cx="1394908" cy="1726215"/>
          </a:xfrm>
          <a:prstGeom prst="rect">
            <a:avLst/>
          </a:prstGeom>
        </p:spPr>
      </p:pic>
      <p:pic>
        <p:nvPicPr>
          <p:cNvPr id="3" name="Picture 7">
            <a:extLst>
              <a:ext uri="{FF2B5EF4-FFF2-40B4-BE49-F238E27FC236}">
                <a16:creationId xmlns:a16="http://schemas.microsoft.com/office/drawing/2014/main" id="{50B94CB2-4451-529C-1DF6-8686C7F31122}"/>
              </a:ext>
            </a:extLst>
          </p:cNvPr>
          <p:cNvPicPr>
            <a:picLocks noChangeAspect="1"/>
          </p:cNvPicPr>
          <p:nvPr/>
        </p:nvPicPr>
        <p:blipFill rotWithShape="1">
          <a:blip r:embed="rId5">
            <a:extLst>
              <a:ext uri="{28A0092B-C50C-407E-A947-70E740481C1C}">
                <a14:useLocalDpi xmlns:a14="http://schemas.microsoft.com/office/drawing/2010/main" val="0"/>
              </a:ext>
            </a:extLst>
          </a:blip>
          <a:srcRect l="23284" t="22175" r="21507" b="31705"/>
          <a:stretch/>
        </p:blipFill>
        <p:spPr>
          <a:xfrm>
            <a:off x="7021074" y="2985800"/>
            <a:ext cx="1797357" cy="1930863"/>
          </a:xfrm>
          <a:prstGeom prst="rect">
            <a:avLst/>
          </a:prstGeom>
        </p:spPr>
      </p:pic>
    </p:spTree>
    <p:extLst>
      <p:ext uri="{BB962C8B-B14F-4D97-AF65-F5344CB8AC3E}">
        <p14:creationId xmlns:p14="http://schemas.microsoft.com/office/powerpoint/2010/main" val="836602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REQUIRED AND AUTHORIZED ITEMS TO WEAR ON MODD COVERS </a:t>
            </a:r>
          </a:p>
        </p:txBody>
      </p:sp>
      <p:sp>
        <p:nvSpPr>
          <p:cNvPr id="5" name="Content Placeholder 4">
            <a:extLst>
              <a:ext uri="{FF2B5EF4-FFF2-40B4-BE49-F238E27FC236}">
                <a16:creationId xmlns:a16="http://schemas.microsoft.com/office/drawing/2014/main" id="{940A9567-7111-2CB2-FFD7-3E5C1CE96F3F}"/>
              </a:ext>
            </a:extLst>
          </p:cNvPr>
          <p:cNvSpPr>
            <a:spLocks noGrp="1"/>
          </p:cNvSpPr>
          <p:nvPr>
            <p:ph type="body" idx="1"/>
          </p:nvPr>
        </p:nvSpPr>
        <p:spPr/>
        <p:txBody>
          <a:bodyPr/>
          <a:lstStyle/>
          <a:p>
            <a:endParaRPr lang="en-US" dirty="0"/>
          </a:p>
          <a:p>
            <a:r>
              <a:rPr lang="en-US" b="1" u="sng" dirty="0">
                <a:solidFill>
                  <a:schemeClr val="bg1"/>
                </a:solidFill>
              </a:rPr>
              <a:t>USMC EGA</a:t>
            </a:r>
            <a:r>
              <a:rPr lang="en-US" dirty="0"/>
              <a:t>	</a:t>
            </a:r>
          </a:p>
        </p:txBody>
      </p:sp>
      <p:sp>
        <p:nvSpPr>
          <p:cNvPr id="18" name="Text Placeholder 17">
            <a:extLst>
              <a:ext uri="{FF2B5EF4-FFF2-40B4-BE49-F238E27FC236}">
                <a16:creationId xmlns:a16="http://schemas.microsoft.com/office/drawing/2014/main" id="{5F6AF7C7-2923-3632-0249-F4E0EBFEAE98}"/>
              </a:ext>
            </a:extLst>
          </p:cNvPr>
          <p:cNvSpPr>
            <a:spLocks noGrp="1"/>
          </p:cNvSpPr>
          <p:nvPr>
            <p:ph type="body" sz="half" idx="18"/>
          </p:nvPr>
        </p:nvSpPr>
        <p:spPr/>
        <p:txBody>
          <a:bodyPr/>
          <a:lstStyle/>
          <a:p>
            <a:r>
              <a:rPr lang="en-US" b="1" dirty="0">
                <a:solidFill>
                  <a:schemeClr val="bg1"/>
                </a:solidFill>
              </a:rPr>
              <a:t>MUST BE WORN BY ALL MEMBERS OF THE MODD ON THEIR UNIFORM COVER IN THE POST HOLE ON THE FRONT LEFT SIDE OF COVER</a:t>
            </a:r>
          </a:p>
        </p:txBody>
      </p:sp>
      <p:sp>
        <p:nvSpPr>
          <p:cNvPr id="15" name="Text Placeholder 14">
            <a:extLst>
              <a:ext uri="{FF2B5EF4-FFF2-40B4-BE49-F238E27FC236}">
                <a16:creationId xmlns:a16="http://schemas.microsoft.com/office/drawing/2014/main" id="{F93D41B7-D65E-70C1-43BC-FF4B4FDE4850}"/>
              </a:ext>
            </a:extLst>
          </p:cNvPr>
          <p:cNvSpPr>
            <a:spLocks noGrp="1"/>
          </p:cNvSpPr>
          <p:nvPr>
            <p:ph type="body" sz="quarter" idx="3"/>
          </p:nvPr>
        </p:nvSpPr>
        <p:spPr/>
        <p:txBody>
          <a:bodyPr/>
          <a:lstStyle/>
          <a:p>
            <a:r>
              <a:rPr lang="en-US" b="1" u="sng" dirty="0">
                <a:solidFill>
                  <a:schemeClr val="bg1"/>
                </a:solidFill>
              </a:rPr>
              <a:t>MODD COVER PATCH</a:t>
            </a:r>
          </a:p>
        </p:txBody>
      </p:sp>
      <p:sp>
        <p:nvSpPr>
          <p:cNvPr id="19" name="Text Placeholder 18">
            <a:extLst>
              <a:ext uri="{FF2B5EF4-FFF2-40B4-BE49-F238E27FC236}">
                <a16:creationId xmlns:a16="http://schemas.microsoft.com/office/drawing/2014/main" id="{361A332B-89EA-68E0-E5B6-B34018A499E5}"/>
              </a:ext>
            </a:extLst>
          </p:cNvPr>
          <p:cNvSpPr>
            <a:spLocks noGrp="1"/>
          </p:cNvSpPr>
          <p:nvPr>
            <p:ph type="body" sz="half" idx="19"/>
          </p:nvPr>
        </p:nvSpPr>
        <p:spPr/>
        <p:txBody>
          <a:bodyPr>
            <a:normAutofit fontScale="92500" lnSpcReduction="10000"/>
          </a:bodyPr>
          <a:lstStyle/>
          <a:p>
            <a:r>
              <a:rPr lang="en-US" b="1" dirty="0">
                <a:solidFill>
                  <a:schemeClr val="bg1"/>
                </a:solidFill>
              </a:rPr>
              <a:t>MUST BE WORN BY ALL MEMBERS OF THE MODD ON THEIR UNIFORM COVER. SHOULD BE ALIGNED SO THAT THE HELMET ALIGNS WITH GOLD/RED PIPING ON RIGHT SIDE OF COVER</a:t>
            </a:r>
          </a:p>
        </p:txBody>
      </p:sp>
      <p:sp>
        <p:nvSpPr>
          <p:cNvPr id="16" name="Text Placeholder 15">
            <a:extLst>
              <a:ext uri="{FF2B5EF4-FFF2-40B4-BE49-F238E27FC236}">
                <a16:creationId xmlns:a16="http://schemas.microsoft.com/office/drawing/2014/main" id="{B81AA8C4-04E1-6D85-621A-7E5085CCB744}"/>
              </a:ext>
            </a:extLst>
          </p:cNvPr>
          <p:cNvSpPr>
            <a:spLocks noGrp="1"/>
          </p:cNvSpPr>
          <p:nvPr>
            <p:ph type="body" sz="quarter" idx="13"/>
          </p:nvPr>
        </p:nvSpPr>
        <p:spPr/>
        <p:txBody>
          <a:bodyPr/>
          <a:lstStyle/>
          <a:p>
            <a:r>
              <a:rPr lang="en-US" b="1" u="sng" dirty="0">
                <a:solidFill>
                  <a:schemeClr val="bg1"/>
                </a:solidFill>
              </a:rPr>
              <a:t>CAP STRIPS </a:t>
            </a:r>
          </a:p>
        </p:txBody>
      </p:sp>
      <p:sp>
        <p:nvSpPr>
          <p:cNvPr id="20" name="Text Placeholder 19">
            <a:extLst>
              <a:ext uri="{FF2B5EF4-FFF2-40B4-BE49-F238E27FC236}">
                <a16:creationId xmlns:a16="http://schemas.microsoft.com/office/drawing/2014/main" id="{84BA2754-67F7-E427-E218-BFC1D78DD6C9}"/>
              </a:ext>
            </a:extLst>
          </p:cNvPr>
          <p:cNvSpPr>
            <a:spLocks noGrp="1"/>
          </p:cNvSpPr>
          <p:nvPr>
            <p:ph type="body" sz="half" idx="20"/>
          </p:nvPr>
        </p:nvSpPr>
        <p:spPr>
          <a:xfrm>
            <a:off x="7230553" y="4873762"/>
            <a:ext cx="3177803" cy="1156864"/>
          </a:xfrm>
        </p:spPr>
        <p:txBody>
          <a:bodyPr>
            <a:normAutofit fontScale="85000" lnSpcReduction="10000"/>
          </a:bodyPr>
          <a:lstStyle/>
          <a:p>
            <a:r>
              <a:rPr lang="en-US" b="1" dirty="0">
                <a:solidFill>
                  <a:schemeClr val="bg1"/>
                </a:solidFill>
              </a:rPr>
              <a:t>MAY BE WORN IN LIEU OF EMBROIDERING CURRENT OFFICE ON RIGHT SIDE OF COVER. MODD CAP STRIPS WILL NOT BE WORN ON COVERS WITH MCL DETACHMENT/DEPARTMENT CAP STRIPS OR DETCHMENT/DEPARTMENT EMBROIDERY</a:t>
            </a:r>
          </a:p>
        </p:txBody>
      </p:sp>
      <p:sp>
        <p:nvSpPr>
          <p:cNvPr id="22" name="TextBox 21">
            <a:extLst>
              <a:ext uri="{FF2B5EF4-FFF2-40B4-BE49-F238E27FC236}">
                <a16:creationId xmlns:a16="http://schemas.microsoft.com/office/drawing/2014/main" id="{636F6FEF-2070-3891-DD43-C03DF3B4BC08}"/>
              </a:ext>
            </a:extLst>
          </p:cNvPr>
          <p:cNvSpPr txBox="1"/>
          <p:nvPr/>
        </p:nvSpPr>
        <p:spPr>
          <a:xfrm>
            <a:off x="680318" y="6050111"/>
            <a:ext cx="10313939" cy="369332"/>
          </a:xfrm>
          <a:prstGeom prst="rect">
            <a:avLst/>
          </a:prstGeom>
          <a:noFill/>
        </p:spPr>
        <p:txBody>
          <a:bodyPr wrap="square" rtlCol="0">
            <a:spAutoFit/>
          </a:bodyPr>
          <a:lstStyle/>
          <a:p>
            <a:pPr algn="l"/>
            <a:r>
              <a:rPr lang="en-US" b="1" dirty="0">
                <a:solidFill>
                  <a:schemeClr val="bg1"/>
                </a:solidFill>
              </a:rPr>
              <a:t>NO OTHER DECORATION, DEVICE OR ITEM IS TO BE WORN ON THE COVER</a:t>
            </a:r>
          </a:p>
        </p:txBody>
      </p:sp>
      <p:pic>
        <p:nvPicPr>
          <p:cNvPr id="4" name="Picture 3">
            <a:extLst>
              <a:ext uri="{FF2B5EF4-FFF2-40B4-BE49-F238E27FC236}">
                <a16:creationId xmlns:a16="http://schemas.microsoft.com/office/drawing/2014/main" id="{14B22861-79D3-2B90-D79D-83FBE5052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pic>
        <p:nvPicPr>
          <p:cNvPr id="8" name="Picture 8">
            <a:extLst>
              <a:ext uri="{FF2B5EF4-FFF2-40B4-BE49-F238E27FC236}">
                <a16:creationId xmlns:a16="http://schemas.microsoft.com/office/drawing/2014/main" id="{E1181884-3421-67ED-0FD5-161542AB0988}"/>
              </a:ext>
            </a:extLst>
          </p:cNvPr>
          <p:cNvPicPr>
            <a:picLocks noGrp="1" noChangeAspect="1"/>
          </p:cNvPicPr>
          <p:nvPr>
            <p:ph type="pic" idx="21"/>
          </p:nvPr>
        </p:nvPicPr>
        <p:blipFill rotWithShape="1">
          <a:blip r:embed="rId3">
            <a:extLst>
              <a:ext uri="{28A0092B-C50C-407E-A947-70E740481C1C}">
                <a14:useLocalDpi xmlns:a14="http://schemas.microsoft.com/office/drawing/2010/main" val="0"/>
              </a:ext>
            </a:extLst>
          </a:blip>
          <a:srcRect l="33298" t="35072" r="34034" b="38786"/>
          <a:stretch/>
        </p:blipFill>
        <p:spPr>
          <a:xfrm>
            <a:off x="3944117" y="2442099"/>
            <a:ext cx="1442709" cy="1484239"/>
          </a:xfrm>
        </p:spPr>
      </p:pic>
      <p:pic>
        <p:nvPicPr>
          <p:cNvPr id="9" name="Picture 9">
            <a:extLst>
              <a:ext uri="{FF2B5EF4-FFF2-40B4-BE49-F238E27FC236}">
                <a16:creationId xmlns:a16="http://schemas.microsoft.com/office/drawing/2014/main" id="{ADEF8989-7A87-4719-8939-D8FAC2919359}"/>
              </a:ext>
            </a:extLst>
          </p:cNvPr>
          <p:cNvPicPr>
            <a:picLocks noGrp="1" noChangeAspect="1"/>
          </p:cNvPicPr>
          <p:nvPr>
            <p:ph type="pic" idx="22"/>
          </p:nvPr>
        </p:nvPicPr>
        <p:blipFill rotWithShape="1">
          <a:blip r:embed="rId4">
            <a:extLst>
              <a:ext uri="{28A0092B-C50C-407E-A947-70E740481C1C}">
                <a14:useLocalDpi xmlns:a14="http://schemas.microsoft.com/office/drawing/2010/main" val="0"/>
              </a:ext>
            </a:extLst>
          </a:blip>
          <a:srcRect l="27475" t="43828" r="27447" b="44586"/>
          <a:stretch/>
        </p:blipFill>
        <p:spPr>
          <a:xfrm>
            <a:off x="7224158" y="2686756"/>
            <a:ext cx="2664909" cy="880533"/>
          </a:xfrm>
          <a:prstGeom prst="roundRect">
            <a:avLst>
              <a:gd name="adj" fmla="val 0"/>
            </a:avLst>
          </a:prstGeom>
        </p:spPr>
      </p:pic>
      <p:pic>
        <p:nvPicPr>
          <p:cNvPr id="3" name="Picture 5">
            <a:extLst>
              <a:ext uri="{FF2B5EF4-FFF2-40B4-BE49-F238E27FC236}">
                <a16:creationId xmlns:a16="http://schemas.microsoft.com/office/drawing/2014/main" id="{57488D79-9244-53E1-CF08-503DB6DD946B}"/>
              </a:ext>
            </a:extLst>
          </p:cNvPr>
          <p:cNvPicPr>
            <a:picLocks noGrp="1" noChangeAspect="1"/>
          </p:cNvPicPr>
          <p:nvPr>
            <p:ph type="pic" idx="15"/>
          </p:nvPr>
        </p:nvPicPr>
        <p:blipFill rotWithShape="1">
          <a:blip r:embed="rId5">
            <a:extLst>
              <a:ext uri="{28A0092B-C50C-407E-A947-70E740481C1C}">
                <a14:useLocalDpi xmlns:a14="http://schemas.microsoft.com/office/drawing/2010/main" val="0"/>
              </a:ext>
            </a:extLst>
          </a:blip>
          <a:srcRect l="32908" t="36791" r="35297" b="38968"/>
          <a:stretch/>
        </p:blipFill>
        <p:spPr>
          <a:xfrm>
            <a:off x="1096906" y="2442099"/>
            <a:ext cx="1397937" cy="1369845"/>
          </a:xfrm>
        </p:spPr>
      </p:pic>
      <p:pic>
        <p:nvPicPr>
          <p:cNvPr id="6" name="Picture 6">
            <a:extLst>
              <a:ext uri="{FF2B5EF4-FFF2-40B4-BE49-F238E27FC236}">
                <a16:creationId xmlns:a16="http://schemas.microsoft.com/office/drawing/2014/main" id="{1448F68A-99BE-4989-07C3-15B6822BF9E2}"/>
              </a:ext>
            </a:extLst>
          </p:cNvPr>
          <p:cNvPicPr>
            <a:picLocks noChangeAspect="1"/>
          </p:cNvPicPr>
          <p:nvPr/>
        </p:nvPicPr>
        <p:blipFill rotWithShape="1">
          <a:blip r:embed="rId6">
            <a:extLst>
              <a:ext uri="{28A0092B-C50C-407E-A947-70E740481C1C}">
                <a14:useLocalDpi xmlns:a14="http://schemas.microsoft.com/office/drawing/2010/main" val="0"/>
              </a:ext>
            </a:extLst>
          </a:blip>
          <a:srcRect l="9413" t="15625" r="19582" b="27573"/>
          <a:stretch/>
        </p:blipFill>
        <p:spPr>
          <a:xfrm>
            <a:off x="5362466" y="2514058"/>
            <a:ext cx="1442710" cy="1484239"/>
          </a:xfrm>
          <a:prstGeom prst="rect">
            <a:avLst/>
          </a:prstGeom>
        </p:spPr>
      </p:pic>
    </p:spTree>
    <p:extLst>
      <p:ext uri="{BB962C8B-B14F-4D97-AF65-F5344CB8AC3E}">
        <p14:creationId xmlns:p14="http://schemas.microsoft.com/office/powerpoint/2010/main" val="1338175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E24FF-2B69-E02D-9821-C2B7B7C326C6}"/>
              </a:ext>
            </a:extLst>
          </p:cNvPr>
          <p:cNvSpPr>
            <a:spLocks noGrp="1"/>
          </p:cNvSpPr>
          <p:nvPr>
            <p:ph type="title"/>
          </p:nvPr>
        </p:nvSpPr>
        <p:spPr/>
        <p:txBody>
          <a:bodyPr/>
          <a:lstStyle/>
          <a:p>
            <a:r>
              <a:rPr lang="en-US" b="1" dirty="0">
                <a:solidFill>
                  <a:srgbClr val="FFFF00"/>
                </a:solidFill>
              </a:rPr>
              <a:t>MODD COVER PATCHES FOR</a:t>
            </a:r>
            <a:br>
              <a:rPr lang="en-US" b="1" dirty="0">
                <a:solidFill>
                  <a:srgbClr val="FFFF00"/>
                </a:solidFill>
              </a:rPr>
            </a:br>
            <a:r>
              <a:rPr lang="en-US" b="1" dirty="0">
                <a:solidFill>
                  <a:srgbClr val="FFFF00"/>
                </a:solidFill>
              </a:rPr>
              <a:t>MALE STYLE &amp; FEMALE STYLE COVERS</a:t>
            </a:r>
            <a:endParaRPr lang="en-US" dirty="0"/>
          </a:p>
        </p:txBody>
      </p:sp>
      <p:sp>
        <p:nvSpPr>
          <p:cNvPr id="3" name="Text Placeholder 2">
            <a:extLst>
              <a:ext uri="{FF2B5EF4-FFF2-40B4-BE49-F238E27FC236}">
                <a16:creationId xmlns:a16="http://schemas.microsoft.com/office/drawing/2014/main" id="{95668FD9-1A1E-5CC8-8C16-A2AAA2867C7C}"/>
              </a:ext>
            </a:extLst>
          </p:cNvPr>
          <p:cNvSpPr>
            <a:spLocks noGrp="1"/>
          </p:cNvSpPr>
          <p:nvPr>
            <p:ph type="body" idx="1"/>
          </p:nvPr>
        </p:nvSpPr>
        <p:spPr>
          <a:xfrm>
            <a:off x="680318" y="3684785"/>
            <a:ext cx="5088304" cy="576262"/>
          </a:xfrm>
        </p:spPr>
        <p:txBody>
          <a:bodyPr/>
          <a:lstStyle/>
          <a:p>
            <a:r>
              <a:rPr lang="en-US" b="1" u="sng" dirty="0">
                <a:solidFill>
                  <a:schemeClr val="bg1"/>
                </a:solidFill>
              </a:rPr>
              <a:t>MODD MALE STYLE COVER PATCH </a:t>
            </a:r>
          </a:p>
        </p:txBody>
      </p:sp>
      <p:sp>
        <p:nvSpPr>
          <p:cNvPr id="5" name="Text Placeholder 4">
            <a:extLst>
              <a:ext uri="{FF2B5EF4-FFF2-40B4-BE49-F238E27FC236}">
                <a16:creationId xmlns:a16="http://schemas.microsoft.com/office/drawing/2014/main" id="{87ACABCC-3FE0-8ACB-1C8B-36EC8281C66E}"/>
              </a:ext>
            </a:extLst>
          </p:cNvPr>
          <p:cNvSpPr>
            <a:spLocks noGrp="1"/>
          </p:cNvSpPr>
          <p:nvPr>
            <p:ph type="body" sz="half" idx="18"/>
          </p:nvPr>
        </p:nvSpPr>
        <p:spPr>
          <a:xfrm>
            <a:off x="680317" y="4261047"/>
            <a:ext cx="3049705" cy="1062422"/>
          </a:xfrm>
        </p:spPr>
        <p:txBody>
          <a:bodyPr>
            <a:normAutofit/>
          </a:bodyPr>
          <a:lstStyle/>
          <a:p>
            <a:r>
              <a:rPr lang="en-US" b="1" dirty="0">
                <a:solidFill>
                  <a:schemeClr val="bg1"/>
                </a:solidFill>
              </a:rPr>
              <a:t>THE STANDARD SIZE MODD COVER PATCH FOR ALL MALE STYLE COVERS IS 2¼ INCHES IN DIAMETER. </a:t>
            </a:r>
          </a:p>
          <a:p>
            <a:endParaRPr lang="en-US" dirty="0"/>
          </a:p>
        </p:txBody>
      </p:sp>
      <p:sp>
        <p:nvSpPr>
          <p:cNvPr id="6" name="Text Placeholder 5">
            <a:extLst>
              <a:ext uri="{FF2B5EF4-FFF2-40B4-BE49-F238E27FC236}">
                <a16:creationId xmlns:a16="http://schemas.microsoft.com/office/drawing/2014/main" id="{070B7F65-C293-7831-DCDE-9501ED32C603}"/>
              </a:ext>
            </a:extLst>
          </p:cNvPr>
          <p:cNvSpPr>
            <a:spLocks noGrp="1"/>
          </p:cNvSpPr>
          <p:nvPr>
            <p:ph type="body" sz="quarter" idx="3"/>
          </p:nvPr>
        </p:nvSpPr>
        <p:spPr>
          <a:xfrm>
            <a:off x="5862770" y="3684785"/>
            <a:ext cx="5335808" cy="576262"/>
          </a:xfrm>
        </p:spPr>
        <p:txBody>
          <a:bodyPr/>
          <a:lstStyle/>
          <a:p>
            <a:r>
              <a:rPr lang="en-US" b="1" u="sng" dirty="0">
                <a:solidFill>
                  <a:schemeClr val="bg1"/>
                </a:solidFill>
              </a:rPr>
              <a:t>MODD FEMALE STYLE COVER PATCH</a:t>
            </a:r>
          </a:p>
        </p:txBody>
      </p:sp>
      <p:sp>
        <p:nvSpPr>
          <p:cNvPr id="8" name="Text Placeholder 7">
            <a:extLst>
              <a:ext uri="{FF2B5EF4-FFF2-40B4-BE49-F238E27FC236}">
                <a16:creationId xmlns:a16="http://schemas.microsoft.com/office/drawing/2014/main" id="{4B226FE9-DC28-590D-2C73-9B7CC8FA16BB}"/>
              </a:ext>
            </a:extLst>
          </p:cNvPr>
          <p:cNvSpPr>
            <a:spLocks noGrp="1"/>
          </p:cNvSpPr>
          <p:nvPr>
            <p:ph type="body" sz="half" idx="19"/>
          </p:nvPr>
        </p:nvSpPr>
        <p:spPr>
          <a:xfrm>
            <a:off x="5862770" y="4261047"/>
            <a:ext cx="3067297" cy="1062422"/>
          </a:xfrm>
        </p:spPr>
        <p:txBody>
          <a:bodyPr>
            <a:normAutofit fontScale="92500" lnSpcReduction="10000"/>
          </a:bodyPr>
          <a:lstStyle/>
          <a:p>
            <a:r>
              <a:rPr lang="en-US" b="1" dirty="0">
                <a:solidFill>
                  <a:schemeClr val="bg1"/>
                </a:solidFill>
              </a:rPr>
              <a:t>THE STANDARD SIZE MODD COVER PATCH FOR ALL FEMALE STYLE COVERS IS 1¾ INCHES IN DIAMETER. FEMALE STYLE COVER PATCHES WILL NOT BE WORN ON MALE STYLE COVERS</a:t>
            </a:r>
          </a:p>
          <a:p>
            <a:endParaRPr lang="en-US" dirty="0"/>
          </a:p>
        </p:txBody>
      </p:sp>
      <p:pic>
        <p:nvPicPr>
          <p:cNvPr id="25" name="Picture 24">
            <a:extLst>
              <a:ext uri="{FF2B5EF4-FFF2-40B4-BE49-F238E27FC236}">
                <a16:creationId xmlns:a16="http://schemas.microsoft.com/office/drawing/2014/main" id="{37E7CBA7-6BDC-47A0-B35B-4902493BF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pic>
        <p:nvPicPr>
          <p:cNvPr id="26" name="Picture 8">
            <a:extLst>
              <a:ext uri="{FF2B5EF4-FFF2-40B4-BE49-F238E27FC236}">
                <a16:creationId xmlns:a16="http://schemas.microsoft.com/office/drawing/2014/main" id="{B6CA1E2E-56D2-06FB-09BC-52035796CD33}"/>
              </a:ext>
            </a:extLst>
          </p:cNvPr>
          <p:cNvPicPr>
            <a:picLocks noGrp="1" noChangeAspect="1"/>
          </p:cNvPicPr>
          <p:nvPr>
            <p:ph type="pic" idx="15"/>
          </p:nvPr>
        </p:nvPicPr>
        <p:blipFill rotWithShape="1">
          <a:blip r:embed="rId3">
            <a:extLst>
              <a:ext uri="{28A0092B-C50C-407E-A947-70E740481C1C}">
                <a14:useLocalDpi xmlns:a14="http://schemas.microsoft.com/office/drawing/2010/main" val="0"/>
              </a:ext>
            </a:extLst>
          </a:blip>
          <a:srcRect l="34305" t="36267" r="33119" b="38336"/>
          <a:stretch/>
        </p:blipFill>
        <p:spPr>
          <a:xfrm>
            <a:off x="2518914" y="2191427"/>
            <a:ext cx="1411112" cy="1414068"/>
          </a:xfrm>
        </p:spPr>
      </p:pic>
      <p:pic>
        <p:nvPicPr>
          <p:cNvPr id="27" name="Picture 8">
            <a:extLst>
              <a:ext uri="{FF2B5EF4-FFF2-40B4-BE49-F238E27FC236}">
                <a16:creationId xmlns:a16="http://schemas.microsoft.com/office/drawing/2014/main" id="{C0508767-8EE2-E42B-2E8D-1DA106DEABEB}"/>
              </a:ext>
            </a:extLst>
          </p:cNvPr>
          <p:cNvPicPr>
            <a:picLocks noGrp="1" noChangeAspect="1"/>
          </p:cNvPicPr>
          <p:nvPr>
            <p:ph type="pic" idx="21"/>
          </p:nvPr>
        </p:nvPicPr>
        <p:blipFill rotWithShape="1">
          <a:blip r:embed="rId3">
            <a:extLst>
              <a:ext uri="{28A0092B-C50C-407E-A947-70E740481C1C}">
                <a14:useLocalDpi xmlns:a14="http://schemas.microsoft.com/office/drawing/2010/main" val="0"/>
              </a:ext>
            </a:extLst>
          </a:blip>
          <a:srcRect l="34467" t="36332" r="33109" b="38391"/>
          <a:stretch/>
        </p:blipFill>
        <p:spPr>
          <a:xfrm>
            <a:off x="7983163" y="2410428"/>
            <a:ext cx="1095021" cy="1097314"/>
          </a:xfrm>
        </p:spPr>
      </p:pic>
      <p:sp>
        <p:nvSpPr>
          <p:cNvPr id="28" name="TextBox 27">
            <a:extLst>
              <a:ext uri="{FF2B5EF4-FFF2-40B4-BE49-F238E27FC236}">
                <a16:creationId xmlns:a16="http://schemas.microsoft.com/office/drawing/2014/main" id="{408B001B-680E-7234-079D-3D3876B6AFB8}"/>
              </a:ext>
            </a:extLst>
          </p:cNvPr>
          <p:cNvSpPr txBox="1"/>
          <p:nvPr/>
        </p:nvSpPr>
        <p:spPr>
          <a:xfrm>
            <a:off x="680316" y="5300098"/>
            <a:ext cx="9784483" cy="1385957"/>
          </a:xfrm>
          <a:prstGeom prst="rect">
            <a:avLst/>
          </a:prstGeom>
          <a:noFill/>
        </p:spPr>
        <p:txBody>
          <a:bodyPr wrap="square" rtlCol="0">
            <a:spAutoFit/>
          </a:bodyPr>
          <a:lstStyle/>
          <a:p>
            <a:pPr>
              <a:lnSpc>
                <a:spcPct val="150000"/>
              </a:lnSpc>
            </a:pPr>
            <a:r>
              <a:rPr lang="en-US" sz="1300" b="1" dirty="0">
                <a:solidFill>
                  <a:schemeClr val="bg1"/>
                </a:solidFill>
              </a:rPr>
              <a:t>THE STANDARD SIZE MODD COVER PATCH FOR ALL MALE STYLE COVERS IS 2¼ INCHES IN DIAMETER. </a:t>
            </a:r>
          </a:p>
          <a:p>
            <a:pPr>
              <a:lnSpc>
                <a:spcPct val="150000"/>
              </a:lnSpc>
            </a:pPr>
            <a:r>
              <a:rPr lang="en-US" sz="1600" b="1" u="sng" dirty="0">
                <a:solidFill>
                  <a:schemeClr val="bg1"/>
                </a:solidFill>
              </a:rPr>
              <a:t>FEMALES MAY CHOOSE TO WEAR THE MALE STYLE COVER WITH THE MALE STYLE COVER PATCH.</a:t>
            </a:r>
            <a:r>
              <a:rPr lang="en-US" sz="1600" b="1" dirty="0">
                <a:solidFill>
                  <a:schemeClr val="bg1"/>
                </a:solidFill>
              </a:rPr>
              <a:t> </a:t>
            </a:r>
          </a:p>
          <a:p>
            <a:pPr>
              <a:lnSpc>
                <a:spcPct val="150000"/>
              </a:lnSpc>
            </a:pPr>
            <a:r>
              <a:rPr lang="en-US" sz="1300" b="1" dirty="0">
                <a:solidFill>
                  <a:schemeClr val="bg1"/>
                </a:solidFill>
              </a:rPr>
              <a:t>THE STANDARD SIZE MODD COVER PATCH FOR ALL FEMALE STYLE COVERS IS 1¾ INCHES IN DIAMETER. </a:t>
            </a:r>
          </a:p>
          <a:p>
            <a:pPr>
              <a:lnSpc>
                <a:spcPct val="150000"/>
              </a:lnSpc>
            </a:pPr>
            <a:r>
              <a:rPr lang="en-US" sz="1600" b="1" u="sng" dirty="0">
                <a:solidFill>
                  <a:schemeClr val="bg1"/>
                </a:solidFill>
              </a:rPr>
              <a:t>FEMALE STYLE COVER PATCHES WILL NOT BE WORN ON MALE STYLE COVERS  </a:t>
            </a:r>
          </a:p>
        </p:txBody>
      </p:sp>
    </p:spTree>
    <p:extLst>
      <p:ext uri="{BB962C8B-B14F-4D97-AF65-F5344CB8AC3E}">
        <p14:creationId xmlns:p14="http://schemas.microsoft.com/office/powerpoint/2010/main" val="3002399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MALE STYLE COVERS </a:t>
            </a:r>
          </a:p>
        </p:txBody>
      </p:sp>
      <p:sp>
        <p:nvSpPr>
          <p:cNvPr id="5" name="Content Placeholder 4">
            <a:extLst>
              <a:ext uri="{FF2B5EF4-FFF2-40B4-BE49-F238E27FC236}">
                <a16:creationId xmlns:a16="http://schemas.microsoft.com/office/drawing/2014/main" id="{940A9567-7111-2CB2-FFD7-3E5C1CE96F3F}"/>
              </a:ext>
            </a:extLst>
          </p:cNvPr>
          <p:cNvSpPr>
            <a:spLocks noGrp="1"/>
          </p:cNvSpPr>
          <p:nvPr>
            <p:ph type="body" idx="1"/>
          </p:nvPr>
        </p:nvSpPr>
        <p:spPr/>
        <p:txBody>
          <a:bodyPr/>
          <a:lstStyle/>
          <a:p>
            <a:endParaRPr lang="en-US" dirty="0"/>
          </a:p>
          <a:p>
            <a:r>
              <a:rPr lang="en-US" b="1" u="sng" dirty="0">
                <a:solidFill>
                  <a:schemeClr val="bg1"/>
                </a:solidFill>
              </a:rPr>
              <a:t>POUND LEVEL</a:t>
            </a:r>
            <a:r>
              <a:rPr lang="en-US" dirty="0"/>
              <a:t>	</a:t>
            </a:r>
          </a:p>
        </p:txBody>
      </p:sp>
      <p:sp>
        <p:nvSpPr>
          <p:cNvPr id="18" name="Text Placeholder 17">
            <a:extLst>
              <a:ext uri="{FF2B5EF4-FFF2-40B4-BE49-F238E27FC236}">
                <a16:creationId xmlns:a16="http://schemas.microsoft.com/office/drawing/2014/main" id="{5F6AF7C7-2923-3632-0249-F4E0EBFEAE98}"/>
              </a:ext>
            </a:extLst>
          </p:cNvPr>
          <p:cNvSpPr>
            <a:spLocks noGrp="1"/>
          </p:cNvSpPr>
          <p:nvPr>
            <p:ph type="body" sz="half" idx="18"/>
          </p:nvPr>
        </p:nvSpPr>
        <p:spPr/>
        <p:txBody>
          <a:bodyPr/>
          <a:lstStyle/>
          <a:p>
            <a:r>
              <a:rPr lang="en-US" b="1" dirty="0">
                <a:solidFill>
                  <a:schemeClr val="bg1"/>
                </a:solidFill>
              </a:rPr>
              <a:t>WORN BY ALL DOGS, INCLUDES MARINE EAGLE GLOBE AND ANCHOR ON LEFT SIDE AND MODD MALE STYLE COVER PATCH ON FRONT RIGHT SIDE</a:t>
            </a:r>
          </a:p>
        </p:txBody>
      </p:sp>
      <p:sp>
        <p:nvSpPr>
          <p:cNvPr id="15" name="Text Placeholder 14">
            <a:extLst>
              <a:ext uri="{FF2B5EF4-FFF2-40B4-BE49-F238E27FC236}">
                <a16:creationId xmlns:a16="http://schemas.microsoft.com/office/drawing/2014/main" id="{F93D41B7-D65E-70C1-43BC-FF4B4FDE4850}"/>
              </a:ext>
            </a:extLst>
          </p:cNvPr>
          <p:cNvSpPr>
            <a:spLocks noGrp="1"/>
          </p:cNvSpPr>
          <p:nvPr>
            <p:ph type="body" sz="quarter" idx="3"/>
          </p:nvPr>
        </p:nvSpPr>
        <p:spPr/>
        <p:txBody>
          <a:bodyPr/>
          <a:lstStyle/>
          <a:p>
            <a:r>
              <a:rPr lang="en-US" b="1" u="sng" dirty="0">
                <a:solidFill>
                  <a:schemeClr val="bg1"/>
                </a:solidFill>
              </a:rPr>
              <a:t>PACK LEVEL</a:t>
            </a:r>
          </a:p>
        </p:txBody>
      </p:sp>
      <p:sp>
        <p:nvSpPr>
          <p:cNvPr id="19" name="Text Placeholder 18">
            <a:extLst>
              <a:ext uri="{FF2B5EF4-FFF2-40B4-BE49-F238E27FC236}">
                <a16:creationId xmlns:a16="http://schemas.microsoft.com/office/drawing/2014/main" id="{361A332B-89EA-68E0-E5B6-B34018A499E5}"/>
              </a:ext>
            </a:extLst>
          </p:cNvPr>
          <p:cNvSpPr>
            <a:spLocks noGrp="1"/>
          </p:cNvSpPr>
          <p:nvPr>
            <p:ph type="body" sz="half" idx="19"/>
          </p:nvPr>
        </p:nvSpPr>
        <p:spPr>
          <a:xfrm>
            <a:off x="3944117" y="4873764"/>
            <a:ext cx="3067297" cy="1231007"/>
          </a:xfrm>
        </p:spPr>
        <p:txBody>
          <a:bodyPr>
            <a:normAutofit fontScale="92500"/>
          </a:bodyPr>
          <a:lstStyle/>
          <a:p>
            <a:r>
              <a:rPr lang="en-US" b="1" dirty="0">
                <a:solidFill>
                  <a:schemeClr val="bg1"/>
                </a:solidFill>
              </a:rPr>
              <a:t>WORN BY ALL CURRENT PACK OFFICERS AND PAST PACK LEADERS, INCLUDES MARINE EAGLE GLOBE AND ANCHOR ON LEFT SIDE AND MODD MALE STYLE COVER PATCH ON FRONT RIGHT SIDE</a:t>
            </a:r>
          </a:p>
        </p:txBody>
      </p:sp>
      <p:sp>
        <p:nvSpPr>
          <p:cNvPr id="16" name="Text Placeholder 15">
            <a:extLst>
              <a:ext uri="{FF2B5EF4-FFF2-40B4-BE49-F238E27FC236}">
                <a16:creationId xmlns:a16="http://schemas.microsoft.com/office/drawing/2014/main" id="{B81AA8C4-04E1-6D85-621A-7E5085CCB744}"/>
              </a:ext>
            </a:extLst>
          </p:cNvPr>
          <p:cNvSpPr>
            <a:spLocks noGrp="1"/>
          </p:cNvSpPr>
          <p:nvPr>
            <p:ph type="body" sz="quarter" idx="13"/>
          </p:nvPr>
        </p:nvSpPr>
        <p:spPr>
          <a:xfrm>
            <a:off x="7343567" y="4260870"/>
            <a:ext cx="3063505" cy="576262"/>
          </a:xfrm>
        </p:spPr>
        <p:txBody>
          <a:bodyPr/>
          <a:lstStyle/>
          <a:p>
            <a:r>
              <a:rPr lang="en-US" b="1" u="sng" dirty="0">
                <a:solidFill>
                  <a:schemeClr val="bg1"/>
                </a:solidFill>
              </a:rPr>
              <a:t>KENNEL LEVEL </a:t>
            </a:r>
          </a:p>
        </p:txBody>
      </p:sp>
      <p:sp>
        <p:nvSpPr>
          <p:cNvPr id="20" name="Text Placeholder 19">
            <a:extLst>
              <a:ext uri="{FF2B5EF4-FFF2-40B4-BE49-F238E27FC236}">
                <a16:creationId xmlns:a16="http://schemas.microsoft.com/office/drawing/2014/main" id="{84BA2754-67F7-E427-E218-BFC1D78DD6C9}"/>
              </a:ext>
            </a:extLst>
          </p:cNvPr>
          <p:cNvSpPr>
            <a:spLocks noGrp="1"/>
          </p:cNvSpPr>
          <p:nvPr>
            <p:ph type="body" sz="half" idx="20"/>
          </p:nvPr>
        </p:nvSpPr>
        <p:spPr>
          <a:xfrm>
            <a:off x="7339509" y="4837131"/>
            <a:ext cx="3067563" cy="1267640"/>
          </a:xfrm>
        </p:spPr>
        <p:txBody>
          <a:bodyPr>
            <a:normAutofit fontScale="92500"/>
          </a:bodyPr>
          <a:lstStyle/>
          <a:p>
            <a:r>
              <a:rPr lang="en-US" b="1" dirty="0">
                <a:solidFill>
                  <a:schemeClr val="bg1"/>
                </a:solidFill>
              </a:rPr>
              <a:t>WORN BY ALL CURRENT KENNEL OFFICERS AND PAST DIVISION VICE CHIEF DEVIL DOGS, INCLUDES MARINE EAGLE GLOBE AND ANCHOR ON LEFT SIDE AND MODD MALE STYLE COVER PATCH ON FRONT RIGHT SIDE</a:t>
            </a:r>
          </a:p>
        </p:txBody>
      </p:sp>
      <p:pic>
        <p:nvPicPr>
          <p:cNvPr id="4" name="Picture 3">
            <a:extLst>
              <a:ext uri="{FF2B5EF4-FFF2-40B4-BE49-F238E27FC236}">
                <a16:creationId xmlns:a16="http://schemas.microsoft.com/office/drawing/2014/main" id="{321536E2-DB6F-4538-AD46-505C3DBCA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pic>
        <p:nvPicPr>
          <p:cNvPr id="7" name="Picture 7">
            <a:extLst>
              <a:ext uri="{FF2B5EF4-FFF2-40B4-BE49-F238E27FC236}">
                <a16:creationId xmlns:a16="http://schemas.microsoft.com/office/drawing/2014/main" id="{0BDC6B1E-3D8F-9B65-585A-C55A96D19415}"/>
              </a:ext>
            </a:extLst>
          </p:cNvPr>
          <p:cNvPicPr>
            <a:picLocks noGrp="1" noChangeAspect="1"/>
          </p:cNvPicPr>
          <p:nvPr>
            <p:ph type="pic" idx="15"/>
          </p:nvPr>
        </p:nvPicPr>
        <p:blipFill>
          <a:blip r:embed="rId3">
            <a:extLst>
              <a:ext uri="{28A0092B-C50C-407E-A947-70E740481C1C}">
                <a14:useLocalDpi xmlns:a14="http://schemas.microsoft.com/office/drawing/2010/main" val="0"/>
              </a:ext>
            </a:extLst>
          </a:blip>
          <a:srcRect t="30560" b="30560"/>
          <a:stretch/>
        </p:blipFill>
        <p:spPr>
          <a:xfrm>
            <a:off x="-585227" y="1939238"/>
            <a:ext cx="5076617" cy="2536889"/>
          </a:xfrm>
          <a:prstGeom prst="roundRect">
            <a:avLst>
              <a:gd name="adj" fmla="val 0"/>
            </a:avLst>
          </a:prstGeom>
        </p:spPr>
      </p:pic>
      <p:pic>
        <p:nvPicPr>
          <p:cNvPr id="10" name="Picture 10">
            <a:extLst>
              <a:ext uri="{FF2B5EF4-FFF2-40B4-BE49-F238E27FC236}">
                <a16:creationId xmlns:a16="http://schemas.microsoft.com/office/drawing/2014/main" id="{71CE38E7-7D56-DB85-B457-2B74CF671006}"/>
              </a:ext>
            </a:extLst>
          </p:cNvPr>
          <p:cNvPicPr>
            <a:picLocks noGrp="1" noChangeAspect="1"/>
          </p:cNvPicPr>
          <p:nvPr>
            <p:ph type="pic" idx="21"/>
          </p:nvPr>
        </p:nvPicPr>
        <p:blipFill>
          <a:blip r:embed="rId4">
            <a:extLst>
              <a:ext uri="{28A0092B-C50C-407E-A947-70E740481C1C}">
                <a14:useLocalDpi xmlns:a14="http://schemas.microsoft.com/office/drawing/2010/main" val="0"/>
              </a:ext>
            </a:extLst>
          </a:blip>
          <a:srcRect t="30651" b="30651"/>
          <a:stretch/>
        </p:blipFill>
        <p:spPr>
          <a:xfrm>
            <a:off x="3376491" y="2068241"/>
            <a:ext cx="4221521" cy="2100259"/>
          </a:xfrm>
        </p:spPr>
      </p:pic>
      <p:pic>
        <p:nvPicPr>
          <p:cNvPr id="13" name="Picture 13">
            <a:extLst>
              <a:ext uri="{FF2B5EF4-FFF2-40B4-BE49-F238E27FC236}">
                <a16:creationId xmlns:a16="http://schemas.microsoft.com/office/drawing/2014/main" id="{B64D6737-EB5C-94DD-DDFD-3A66B7CA10D7}"/>
              </a:ext>
            </a:extLst>
          </p:cNvPr>
          <p:cNvPicPr>
            <a:picLocks noGrp="1" noChangeAspect="1"/>
          </p:cNvPicPr>
          <p:nvPr>
            <p:ph type="pic" idx="22"/>
          </p:nvPr>
        </p:nvPicPr>
        <p:blipFill>
          <a:blip r:embed="rId5">
            <a:extLst>
              <a:ext uri="{28A0092B-C50C-407E-A947-70E740481C1C}">
                <a14:useLocalDpi xmlns:a14="http://schemas.microsoft.com/office/drawing/2010/main" val="0"/>
              </a:ext>
            </a:extLst>
          </a:blip>
          <a:srcRect t="30651" b="30651"/>
          <a:stretch/>
        </p:blipFill>
        <p:spPr>
          <a:xfrm>
            <a:off x="6005084" y="1770166"/>
            <a:ext cx="5276749" cy="2625021"/>
          </a:xfrm>
        </p:spPr>
      </p:pic>
    </p:spTree>
    <p:extLst>
      <p:ext uri="{BB962C8B-B14F-4D97-AF65-F5344CB8AC3E}">
        <p14:creationId xmlns:p14="http://schemas.microsoft.com/office/powerpoint/2010/main" val="382993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FEMAL STYLE COVERS ARE OPTIONAL COVERS FOR WEAR BY FEMALE DOGS </a:t>
            </a:r>
          </a:p>
        </p:txBody>
      </p:sp>
      <p:sp>
        <p:nvSpPr>
          <p:cNvPr id="5" name="Content Placeholder 4">
            <a:extLst>
              <a:ext uri="{FF2B5EF4-FFF2-40B4-BE49-F238E27FC236}">
                <a16:creationId xmlns:a16="http://schemas.microsoft.com/office/drawing/2014/main" id="{940A9567-7111-2CB2-FFD7-3E5C1CE96F3F}"/>
              </a:ext>
            </a:extLst>
          </p:cNvPr>
          <p:cNvSpPr>
            <a:spLocks noGrp="1"/>
          </p:cNvSpPr>
          <p:nvPr>
            <p:ph type="body" idx="1"/>
          </p:nvPr>
        </p:nvSpPr>
        <p:spPr/>
        <p:txBody>
          <a:bodyPr/>
          <a:lstStyle/>
          <a:p>
            <a:endParaRPr lang="en-US" dirty="0"/>
          </a:p>
          <a:p>
            <a:r>
              <a:rPr lang="en-US" b="1" u="sng" dirty="0">
                <a:solidFill>
                  <a:schemeClr val="bg1"/>
                </a:solidFill>
              </a:rPr>
              <a:t>POUND LEVEL</a:t>
            </a:r>
            <a:r>
              <a:rPr lang="en-US" dirty="0"/>
              <a:t>	</a:t>
            </a:r>
          </a:p>
        </p:txBody>
      </p:sp>
      <p:sp>
        <p:nvSpPr>
          <p:cNvPr id="18" name="Text Placeholder 17">
            <a:extLst>
              <a:ext uri="{FF2B5EF4-FFF2-40B4-BE49-F238E27FC236}">
                <a16:creationId xmlns:a16="http://schemas.microsoft.com/office/drawing/2014/main" id="{5F6AF7C7-2923-3632-0249-F4E0EBFEAE98}"/>
              </a:ext>
            </a:extLst>
          </p:cNvPr>
          <p:cNvSpPr>
            <a:spLocks noGrp="1"/>
          </p:cNvSpPr>
          <p:nvPr>
            <p:ph type="body" sz="half" idx="18"/>
          </p:nvPr>
        </p:nvSpPr>
        <p:spPr/>
        <p:txBody>
          <a:bodyPr/>
          <a:lstStyle/>
          <a:p>
            <a:r>
              <a:rPr lang="en-US" b="1" dirty="0">
                <a:solidFill>
                  <a:schemeClr val="bg1"/>
                </a:solidFill>
              </a:rPr>
              <a:t>WORN BY ALL DOGS, INCLUDES MARINE EAGLE GLOBE AND ANCHOR ON LEFT SIDE AND MODD FEMALE STYLE COVER PATCH ON FRONT RIGHT SIDE</a:t>
            </a:r>
          </a:p>
        </p:txBody>
      </p:sp>
      <p:sp>
        <p:nvSpPr>
          <p:cNvPr id="15" name="Text Placeholder 14">
            <a:extLst>
              <a:ext uri="{FF2B5EF4-FFF2-40B4-BE49-F238E27FC236}">
                <a16:creationId xmlns:a16="http://schemas.microsoft.com/office/drawing/2014/main" id="{F93D41B7-D65E-70C1-43BC-FF4B4FDE4850}"/>
              </a:ext>
            </a:extLst>
          </p:cNvPr>
          <p:cNvSpPr>
            <a:spLocks noGrp="1"/>
          </p:cNvSpPr>
          <p:nvPr>
            <p:ph type="body" sz="quarter" idx="3"/>
          </p:nvPr>
        </p:nvSpPr>
        <p:spPr/>
        <p:txBody>
          <a:bodyPr/>
          <a:lstStyle/>
          <a:p>
            <a:r>
              <a:rPr lang="en-US" b="1" u="sng" dirty="0">
                <a:solidFill>
                  <a:schemeClr val="bg1"/>
                </a:solidFill>
              </a:rPr>
              <a:t>PACK LEVEL</a:t>
            </a:r>
          </a:p>
        </p:txBody>
      </p:sp>
      <p:sp>
        <p:nvSpPr>
          <p:cNvPr id="19" name="Text Placeholder 18">
            <a:extLst>
              <a:ext uri="{FF2B5EF4-FFF2-40B4-BE49-F238E27FC236}">
                <a16:creationId xmlns:a16="http://schemas.microsoft.com/office/drawing/2014/main" id="{361A332B-89EA-68E0-E5B6-B34018A499E5}"/>
              </a:ext>
            </a:extLst>
          </p:cNvPr>
          <p:cNvSpPr>
            <a:spLocks noGrp="1"/>
          </p:cNvSpPr>
          <p:nvPr>
            <p:ph type="body" sz="half" idx="19"/>
          </p:nvPr>
        </p:nvSpPr>
        <p:spPr>
          <a:xfrm>
            <a:off x="3944117" y="4873764"/>
            <a:ext cx="3067297" cy="1323836"/>
          </a:xfrm>
        </p:spPr>
        <p:txBody>
          <a:bodyPr>
            <a:normAutofit lnSpcReduction="10000"/>
          </a:bodyPr>
          <a:lstStyle/>
          <a:p>
            <a:r>
              <a:rPr lang="en-US" b="1" dirty="0">
                <a:solidFill>
                  <a:schemeClr val="bg1"/>
                </a:solidFill>
              </a:rPr>
              <a:t>WORN BY ALL CURRENT PACK OFFICERS AND PAST PACK LEADERS, INCLUDES MARINE EAGLE GLOBE AND ANCHOR ON LEFT SIDE AND MODD FEMALE STYLE COVER PATCH ON FRONT RIGHT SIDE</a:t>
            </a:r>
          </a:p>
        </p:txBody>
      </p:sp>
      <p:sp>
        <p:nvSpPr>
          <p:cNvPr id="16" name="Text Placeholder 15">
            <a:extLst>
              <a:ext uri="{FF2B5EF4-FFF2-40B4-BE49-F238E27FC236}">
                <a16:creationId xmlns:a16="http://schemas.microsoft.com/office/drawing/2014/main" id="{B81AA8C4-04E1-6D85-621A-7E5085CCB744}"/>
              </a:ext>
            </a:extLst>
          </p:cNvPr>
          <p:cNvSpPr>
            <a:spLocks noGrp="1"/>
          </p:cNvSpPr>
          <p:nvPr>
            <p:ph type="body" sz="quarter" idx="13"/>
          </p:nvPr>
        </p:nvSpPr>
        <p:spPr/>
        <p:txBody>
          <a:bodyPr/>
          <a:lstStyle/>
          <a:p>
            <a:r>
              <a:rPr lang="en-US" b="1" u="sng" dirty="0">
                <a:solidFill>
                  <a:schemeClr val="bg1"/>
                </a:solidFill>
              </a:rPr>
              <a:t>KENNEL LEVEL</a:t>
            </a:r>
            <a:r>
              <a:rPr lang="en-US" dirty="0"/>
              <a:t> </a:t>
            </a:r>
          </a:p>
        </p:txBody>
      </p:sp>
      <p:sp>
        <p:nvSpPr>
          <p:cNvPr id="20" name="Text Placeholder 19">
            <a:extLst>
              <a:ext uri="{FF2B5EF4-FFF2-40B4-BE49-F238E27FC236}">
                <a16:creationId xmlns:a16="http://schemas.microsoft.com/office/drawing/2014/main" id="{84BA2754-67F7-E427-E218-BFC1D78DD6C9}"/>
              </a:ext>
            </a:extLst>
          </p:cNvPr>
          <p:cNvSpPr>
            <a:spLocks noGrp="1"/>
          </p:cNvSpPr>
          <p:nvPr>
            <p:ph type="body" sz="half" idx="20"/>
          </p:nvPr>
        </p:nvSpPr>
        <p:spPr>
          <a:xfrm>
            <a:off x="7230553" y="4873762"/>
            <a:ext cx="3067563" cy="1323838"/>
          </a:xfrm>
        </p:spPr>
        <p:txBody>
          <a:bodyPr>
            <a:normAutofit lnSpcReduction="10000"/>
          </a:bodyPr>
          <a:lstStyle/>
          <a:p>
            <a:r>
              <a:rPr lang="en-US" b="1" dirty="0">
                <a:solidFill>
                  <a:schemeClr val="bg1"/>
                </a:solidFill>
              </a:rPr>
              <a:t>WORN BY ALL CURRENT KENNEL OFFICERS AND PAST DIVISION VICE CHIEF DEVIL DOGS, INCLUDES MARINE EAGLE GLOBE AND ANCHOR ON LEFT SIDE AND MODD FEMALE STYLE COVER PATCH ON FRONT RIGHT SIDE</a:t>
            </a:r>
          </a:p>
        </p:txBody>
      </p:sp>
      <p:pic>
        <p:nvPicPr>
          <p:cNvPr id="4" name="Picture 3">
            <a:extLst>
              <a:ext uri="{FF2B5EF4-FFF2-40B4-BE49-F238E27FC236}">
                <a16:creationId xmlns:a16="http://schemas.microsoft.com/office/drawing/2014/main" id="{0F39CF77-BD1A-956C-C16A-C9C52C528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pic>
        <p:nvPicPr>
          <p:cNvPr id="7" name="Picture 7">
            <a:extLst>
              <a:ext uri="{FF2B5EF4-FFF2-40B4-BE49-F238E27FC236}">
                <a16:creationId xmlns:a16="http://schemas.microsoft.com/office/drawing/2014/main" id="{AB9470D9-86FD-64A0-5DC0-BF4252F92ED3}"/>
              </a:ext>
            </a:extLst>
          </p:cNvPr>
          <p:cNvPicPr>
            <a:picLocks noGrp="1" noChangeAspect="1"/>
          </p:cNvPicPr>
          <p:nvPr>
            <p:ph type="pic" idx="15"/>
          </p:nvPr>
        </p:nvPicPr>
        <p:blipFill>
          <a:blip r:embed="rId3">
            <a:extLst>
              <a:ext uri="{28A0092B-C50C-407E-A947-70E740481C1C}">
                <a14:useLocalDpi xmlns:a14="http://schemas.microsoft.com/office/drawing/2010/main" val="0"/>
              </a:ext>
            </a:extLst>
          </a:blip>
          <a:srcRect t="30560" b="30560"/>
          <a:stretch/>
        </p:blipFill>
        <p:spPr>
          <a:xfrm>
            <a:off x="-52138" y="2096669"/>
            <a:ext cx="4264305" cy="2130961"/>
          </a:xfrm>
          <a:prstGeom prst="roundRect">
            <a:avLst>
              <a:gd name="adj" fmla="val 0"/>
            </a:avLst>
          </a:prstGeom>
        </p:spPr>
      </p:pic>
      <p:pic>
        <p:nvPicPr>
          <p:cNvPr id="10" name="Picture 10">
            <a:extLst>
              <a:ext uri="{FF2B5EF4-FFF2-40B4-BE49-F238E27FC236}">
                <a16:creationId xmlns:a16="http://schemas.microsoft.com/office/drawing/2014/main" id="{D818F12A-E80B-F20B-EB3F-FCD601A5B24D}"/>
              </a:ext>
            </a:extLst>
          </p:cNvPr>
          <p:cNvPicPr>
            <a:picLocks noGrp="1" noChangeAspect="1"/>
          </p:cNvPicPr>
          <p:nvPr>
            <p:ph type="pic" idx="21"/>
          </p:nvPr>
        </p:nvPicPr>
        <p:blipFill>
          <a:blip r:embed="rId4">
            <a:extLst>
              <a:ext uri="{28A0092B-C50C-407E-A947-70E740481C1C}">
                <a14:useLocalDpi xmlns:a14="http://schemas.microsoft.com/office/drawing/2010/main" val="0"/>
              </a:ext>
            </a:extLst>
          </a:blip>
          <a:srcRect t="30651" b="30651"/>
          <a:stretch/>
        </p:blipFill>
        <p:spPr>
          <a:xfrm>
            <a:off x="2637030" y="1702309"/>
            <a:ext cx="5831899" cy="2901442"/>
          </a:xfrm>
        </p:spPr>
      </p:pic>
      <p:pic>
        <p:nvPicPr>
          <p:cNvPr id="11" name="Picture 13">
            <a:extLst>
              <a:ext uri="{FF2B5EF4-FFF2-40B4-BE49-F238E27FC236}">
                <a16:creationId xmlns:a16="http://schemas.microsoft.com/office/drawing/2014/main" id="{B244033B-D283-780B-E6E9-4B4470154DBD}"/>
              </a:ext>
            </a:extLst>
          </p:cNvPr>
          <p:cNvPicPr>
            <a:picLocks noGrp="1" noChangeAspect="1"/>
          </p:cNvPicPr>
          <p:nvPr>
            <p:ph type="pic" idx="22"/>
          </p:nvPr>
        </p:nvPicPr>
        <p:blipFill>
          <a:blip r:embed="rId5">
            <a:extLst>
              <a:ext uri="{28A0092B-C50C-407E-A947-70E740481C1C}">
                <a14:useLocalDpi xmlns:a14="http://schemas.microsoft.com/office/drawing/2010/main" val="0"/>
              </a:ext>
            </a:extLst>
          </a:blip>
          <a:srcRect t="30651" b="30651"/>
          <a:stretch/>
        </p:blipFill>
        <p:spPr>
          <a:xfrm>
            <a:off x="6484020" y="2049368"/>
            <a:ext cx="4556819" cy="2266878"/>
          </a:xfrm>
        </p:spPr>
      </p:pic>
    </p:spTree>
    <p:extLst>
      <p:ext uri="{BB962C8B-B14F-4D97-AF65-F5344CB8AC3E}">
        <p14:creationId xmlns:p14="http://schemas.microsoft.com/office/powerpoint/2010/main" val="1913177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4E559A-9965-DFAE-0570-064A172CF11B}"/>
              </a:ext>
            </a:extLst>
          </p:cNvPr>
          <p:cNvSpPr>
            <a:spLocks noGrp="1"/>
          </p:cNvSpPr>
          <p:nvPr>
            <p:ph type="title"/>
          </p:nvPr>
        </p:nvSpPr>
        <p:spPr/>
        <p:txBody>
          <a:bodyPr/>
          <a:lstStyle/>
          <a:p>
            <a:r>
              <a:rPr lang="en-US" b="1" dirty="0">
                <a:solidFill>
                  <a:srgbClr val="FFFF00"/>
                </a:solidFill>
              </a:rPr>
              <a:t>PAST CHIEF DEVIL DOG COVER</a:t>
            </a:r>
            <a:endParaRPr lang="en-US" dirty="0"/>
          </a:p>
        </p:txBody>
      </p:sp>
      <p:pic>
        <p:nvPicPr>
          <p:cNvPr id="4" name="Picture 3">
            <a:extLst>
              <a:ext uri="{FF2B5EF4-FFF2-40B4-BE49-F238E27FC236}">
                <a16:creationId xmlns:a16="http://schemas.microsoft.com/office/drawing/2014/main" id="{0F39CF77-BD1A-956C-C16A-C9C52C528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pic>
        <p:nvPicPr>
          <p:cNvPr id="11" name="Content Placeholder 10">
            <a:extLst>
              <a:ext uri="{FF2B5EF4-FFF2-40B4-BE49-F238E27FC236}">
                <a16:creationId xmlns:a16="http://schemas.microsoft.com/office/drawing/2014/main" id="{27362613-BDC4-A8DF-9C55-D22ED1295E6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304" t="38224" r="14058" b="38811"/>
          <a:stretch/>
        </p:blipFill>
        <p:spPr>
          <a:xfrm>
            <a:off x="2077156" y="2393243"/>
            <a:ext cx="6942666" cy="2901245"/>
          </a:xfrm>
        </p:spPr>
      </p:pic>
      <p:sp>
        <p:nvSpPr>
          <p:cNvPr id="12" name="TextBox 11">
            <a:extLst>
              <a:ext uri="{FF2B5EF4-FFF2-40B4-BE49-F238E27FC236}">
                <a16:creationId xmlns:a16="http://schemas.microsoft.com/office/drawing/2014/main" id="{6ECBC703-BD19-210A-F78E-4DB5F470B91D}"/>
              </a:ext>
            </a:extLst>
          </p:cNvPr>
          <p:cNvSpPr txBox="1"/>
          <p:nvPr/>
        </p:nvSpPr>
        <p:spPr>
          <a:xfrm>
            <a:off x="2788709" y="5403850"/>
            <a:ext cx="6614582" cy="646331"/>
          </a:xfrm>
          <a:prstGeom prst="rect">
            <a:avLst/>
          </a:prstGeom>
          <a:noFill/>
        </p:spPr>
        <p:txBody>
          <a:bodyPr wrap="square" rtlCol="0">
            <a:spAutoFit/>
          </a:bodyPr>
          <a:lstStyle/>
          <a:p>
            <a:pPr algn="l"/>
            <a:r>
              <a:rPr lang="en-US" b="1" dirty="0">
                <a:solidFill>
                  <a:schemeClr val="bg1"/>
                </a:solidFill>
              </a:rPr>
              <a:t>COVER WORN BY ALL PAST CHIEF DEVIL DOGS</a:t>
            </a:r>
          </a:p>
          <a:p>
            <a:pPr algn="l"/>
            <a:r>
              <a:rPr lang="en-US" b="1" dirty="0">
                <a:solidFill>
                  <a:schemeClr val="bg1"/>
                </a:solidFill>
              </a:rPr>
              <a:t>GOLD KENNEL COVER WITH A BLACK CROWN</a:t>
            </a:r>
          </a:p>
        </p:txBody>
      </p:sp>
    </p:spTree>
    <p:extLst>
      <p:ext uri="{BB962C8B-B14F-4D97-AF65-F5344CB8AC3E}">
        <p14:creationId xmlns:p14="http://schemas.microsoft.com/office/powerpoint/2010/main" val="3120978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72F6-1288-C3EF-4F08-B1629E434050}"/>
              </a:ext>
            </a:extLst>
          </p:cNvPr>
          <p:cNvSpPr>
            <a:spLocks noGrp="1"/>
          </p:cNvSpPr>
          <p:nvPr>
            <p:ph type="title"/>
          </p:nvPr>
        </p:nvSpPr>
        <p:spPr/>
        <p:txBody>
          <a:bodyPr>
            <a:normAutofit/>
          </a:bodyPr>
          <a:lstStyle/>
          <a:p>
            <a:r>
              <a:rPr lang="en-US" b="1" dirty="0">
                <a:solidFill>
                  <a:srgbClr val="FFFF00"/>
                </a:solidFill>
              </a:rPr>
              <a:t>MODD DOG COLLARS</a:t>
            </a:r>
          </a:p>
        </p:txBody>
      </p:sp>
      <p:sp>
        <p:nvSpPr>
          <p:cNvPr id="5" name="Content Placeholder 4">
            <a:extLst>
              <a:ext uri="{FF2B5EF4-FFF2-40B4-BE49-F238E27FC236}">
                <a16:creationId xmlns:a16="http://schemas.microsoft.com/office/drawing/2014/main" id="{940A9567-7111-2CB2-FFD7-3E5C1CE96F3F}"/>
              </a:ext>
            </a:extLst>
          </p:cNvPr>
          <p:cNvSpPr>
            <a:spLocks noGrp="1"/>
          </p:cNvSpPr>
          <p:nvPr>
            <p:ph type="body" idx="1"/>
          </p:nvPr>
        </p:nvSpPr>
        <p:spPr>
          <a:xfrm>
            <a:off x="680318" y="4009372"/>
            <a:ext cx="3049705" cy="576262"/>
          </a:xfrm>
        </p:spPr>
        <p:txBody>
          <a:bodyPr/>
          <a:lstStyle/>
          <a:p>
            <a:r>
              <a:rPr lang="en-US" b="1" u="sng" dirty="0">
                <a:solidFill>
                  <a:schemeClr val="bg1"/>
                </a:solidFill>
              </a:rPr>
              <a:t>BLACK COLLAR</a:t>
            </a:r>
          </a:p>
        </p:txBody>
      </p:sp>
      <p:sp>
        <p:nvSpPr>
          <p:cNvPr id="18" name="Text Placeholder 17">
            <a:extLst>
              <a:ext uri="{FF2B5EF4-FFF2-40B4-BE49-F238E27FC236}">
                <a16:creationId xmlns:a16="http://schemas.microsoft.com/office/drawing/2014/main" id="{5F6AF7C7-2923-3632-0249-F4E0EBFEAE98}"/>
              </a:ext>
            </a:extLst>
          </p:cNvPr>
          <p:cNvSpPr>
            <a:spLocks noGrp="1"/>
          </p:cNvSpPr>
          <p:nvPr>
            <p:ph type="body" sz="half" idx="18"/>
          </p:nvPr>
        </p:nvSpPr>
        <p:spPr>
          <a:xfrm>
            <a:off x="680318" y="4616332"/>
            <a:ext cx="3049705" cy="1062422"/>
          </a:xfrm>
        </p:spPr>
        <p:txBody>
          <a:bodyPr/>
          <a:lstStyle/>
          <a:p>
            <a:r>
              <a:rPr lang="en-US" b="1" dirty="0">
                <a:solidFill>
                  <a:schemeClr val="bg1"/>
                </a:solidFill>
              </a:rPr>
              <a:t>EARNED BY AND WORN BY ALL PUPS OF THE ORDER UPON THEIR OBLIGATION AS PUPS</a:t>
            </a:r>
          </a:p>
        </p:txBody>
      </p:sp>
      <p:sp>
        <p:nvSpPr>
          <p:cNvPr id="15" name="Text Placeholder 14">
            <a:extLst>
              <a:ext uri="{FF2B5EF4-FFF2-40B4-BE49-F238E27FC236}">
                <a16:creationId xmlns:a16="http://schemas.microsoft.com/office/drawing/2014/main" id="{F93D41B7-D65E-70C1-43BC-FF4B4FDE4850}"/>
              </a:ext>
            </a:extLst>
          </p:cNvPr>
          <p:cNvSpPr>
            <a:spLocks noGrp="1"/>
          </p:cNvSpPr>
          <p:nvPr>
            <p:ph type="body" sz="quarter" idx="3"/>
          </p:nvPr>
        </p:nvSpPr>
        <p:spPr>
          <a:xfrm>
            <a:off x="3944117" y="3988491"/>
            <a:ext cx="3063240" cy="576262"/>
          </a:xfrm>
        </p:spPr>
        <p:txBody>
          <a:bodyPr/>
          <a:lstStyle/>
          <a:p>
            <a:r>
              <a:rPr lang="en-US" b="1" u="sng" dirty="0">
                <a:solidFill>
                  <a:schemeClr val="bg1"/>
                </a:solidFill>
              </a:rPr>
              <a:t>RED COLLAR</a:t>
            </a:r>
          </a:p>
        </p:txBody>
      </p:sp>
      <p:sp>
        <p:nvSpPr>
          <p:cNvPr id="19" name="Text Placeholder 18">
            <a:extLst>
              <a:ext uri="{FF2B5EF4-FFF2-40B4-BE49-F238E27FC236}">
                <a16:creationId xmlns:a16="http://schemas.microsoft.com/office/drawing/2014/main" id="{361A332B-89EA-68E0-E5B6-B34018A499E5}"/>
              </a:ext>
            </a:extLst>
          </p:cNvPr>
          <p:cNvSpPr>
            <a:spLocks noGrp="1"/>
          </p:cNvSpPr>
          <p:nvPr>
            <p:ph type="body" sz="half" idx="19"/>
          </p:nvPr>
        </p:nvSpPr>
        <p:spPr>
          <a:xfrm>
            <a:off x="3955632" y="4585633"/>
            <a:ext cx="3067297" cy="1138411"/>
          </a:xfrm>
        </p:spPr>
        <p:txBody>
          <a:bodyPr>
            <a:normAutofit/>
          </a:bodyPr>
          <a:lstStyle/>
          <a:p>
            <a:r>
              <a:rPr lang="en-US" b="1" dirty="0">
                <a:solidFill>
                  <a:schemeClr val="bg1"/>
                </a:solidFill>
              </a:rPr>
              <a:t>EARNED BY AND WORN BY ALL DEVIL DOGS OF THE ORDER UPON THEIR INITIATION INTO THAT DEGREE. TRADITIONALLY DONE AT A GRAND GROWL OF THE PACK</a:t>
            </a:r>
          </a:p>
        </p:txBody>
      </p:sp>
      <p:sp>
        <p:nvSpPr>
          <p:cNvPr id="16" name="Text Placeholder 15">
            <a:extLst>
              <a:ext uri="{FF2B5EF4-FFF2-40B4-BE49-F238E27FC236}">
                <a16:creationId xmlns:a16="http://schemas.microsoft.com/office/drawing/2014/main" id="{B81AA8C4-04E1-6D85-621A-7E5085CCB744}"/>
              </a:ext>
            </a:extLst>
          </p:cNvPr>
          <p:cNvSpPr>
            <a:spLocks noGrp="1"/>
          </p:cNvSpPr>
          <p:nvPr>
            <p:ph type="body" sz="quarter" idx="13"/>
          </p:nvPr>
        </p:nvSpPr>
        <p:spPr>
          <a:xfrm>
            <a:off x="7219275" y="3988491"/>
            <a:ext cx="3063505" cy="576262"/>
          </a:xfrm>
        </p:spPr>
        <p:txBody>
          <a:bodyPr/>
          <a:lstStyle/>
          <a:p>
            <a:r>
              <a:rPr lang="en-US" b="1" u="sng" dirty="0">
                <a:solidFill>
                  <a:schemeClr val="bg1"/>
                </a:solidFill>
              </a:rPr>
              <a:t>GOLD COLLAR </a:t>
            </a:r>
          </a:p>
        </p:txBody>
      </p:sp>
      <p:sp>
        <p:nvSpPr>
          <p:cNvPr id="20" name="Text Placeholder 19">
            <a:extLst>
              <a:ext uri="{FF2B5EF4-FFF2-40B4-BE49-F238E27FC236}">
                <a16:creationId xmlns:a16="http://schemas.microsoft.com/office/drawing/2014/main" id="{84BA2754-67F7-E427-E218-BFC1D78DD6C9}"/>
              </a:ext>
            </a:extLst>
          </p:cNvPr>
          <p:cNvSpPr>
            <a:spLocks noGrp="1"/>
          </p:cNvSpPr>
          <p:nvPr>
            <p:ph type="body" sz="half" idx="20"/>
          </p:nvPr>
        </p:nvSpPr>
        <p:spPr>
          <a:xfrm>
            <a:off x="7230553" y="4585634"/>
            <a:ext cx="3067563" cy="1062422"/>
          </a:xfrm>
        </p:spPr>
        <p:txBody>
          <a:bodyPr>
            <a:normAutofit/>
          </a:bodyPr>
          <a:lstStyle/>
          <a:p>
            <a:r>
              <a:rPr lang="en-US" b="1" dirty="0">
                <a:solidFill>
                  <a:schemeClr val="bg1"/>
                </a:solidFill>
              </a:rPr>
              <a:t>EARNED BY AND WORN BY ALL PEDIGREE DEVIL DOGS UPON THEIR INITIATION INTO THAT DEGREE AT THE SUPREME GROWL</a:t>
            </a:r>
          </a:p>
        </p:txBody>
      </p:sp>
      <p:sp>
        <p:nvSpPr>
          <p:cNvPr id="22" name="TextBox 21">
            <a:extLst>
              <a:ext uri="{FF2B5EF4-FFF2-40B4-BE49-F238E27FC236}">
                <a16:creationId xmlns:a16="http://schemas.microsoft.com/office/drawing/2014/main" id="{636F6FEF-2070-3891-DD43-C03DF3B4BC08}"/>
              </a:ext>
            </a:extLst>
          </p:cNvPr>
          <p:cNvSpPr txBox="1"/>
          <p:nvPr/>
        </p:nvSpPr>
        <p:spPr>
          <a:xfrm>
            <a:off x="680318" y="5724045"/>
            <a:ext cx="10313939" cy="1015663"/>
          </a:xfrm>
          <a:prstGeom prst="rect">
            <a:avLst/>
          </a:prstGeom>
          <a:noFill/>
        </p:spPr>
        <p:txBody>
          <a:bodyPr wrap="square" rtlCol="0">
            <a:spAutoFit/>
          </a:bodyPr>
          <a:lstStyle/>
          <a:p>
            <a:pPr algn="l"/>
            <a:r>
              <a:rPr lang="en-US" sz="1500" b="1" dirty="0">
                <a:solidFill>
                  <a:schemeClr val="bg1"/>
                </a:solidFill>
              </a:rPr>
              <a:t>THE COLORS OF OUR MODD COLLARS ARE DERIVED FROM THE GERMAN FLAG AS A REFERENCE TO WHERE WE EARNED OUR TITLE OF TEUFEL HUNDEN (DEVIL DOGS). YOU MAY WEAR NO MORE THAN TWO EMBLEMS (PINS) ON YOUR MODD COLLAR. AMERICAN FLAG PIN, EGA PIN, MCL/MODD PINS, MILITARY SERVICE PINS, POW/MIA PINS, VAVS AWARD PINS AND THE BULLDOG. IF YOU WEAR MORE, PREPARE TO BE FINED.</a:t>
            </a:r>
          </a:p>
        </p:txBody>
      </p:sp>
      <p:pic>
        <p:nvPicPr>
          <p:cNvPr id="4" name="Picture 3">
            <a:extLst>
              <a:ext uri="{FF2B5EF4-FFF2-40B4-BE49-F238E27FC236}">
                <a16:creationId xmlns:a16="http://schemas.microsoft.com/office/drawing/2014/main" id="{051FA6D8-EB5F-643E-E73B-EDD1788F5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140" y="607897"/>
            <a:ext cx="1371600" cy="1371600"/>
          </a:xfrm>
          <a:prstGeom prst="rect">
            <a:avLst/>
          </a:prstGeom>
        </p:spPr>
      </p:pic>
      <p:pic>
        <p:nvPicPr>
          <p:cNvPr id="10" name="Picture 10">
            <a:extLst>
              <a:ext uri="{FF2B5EF4-FFF2-40B4-BE49-F238E27FC236}">
                <a16:creationId xmlns:a16="http://schemas.microsoft.com/office/drawing/2014/main" id="{F994BB72-C197-FC23-1801-3D38C011931D}"/>
              </a:ext>
            </a:extLst>
          </p:cNvPr>
          <p:cNvPicPr>
            <a:picLocks noGrp="1" noChangeAspect="1"/>
          </p:cNvPicPr>
          <p:nvPr>
            <p:ph type="pic" idx="21"/>
          </p:nvPr>
        </p:nvPicPr>
        <p:blipFill>
          <a:blip r:embed="rId3">
            <a:extLst>
              <a:ext uri="{28A0092B-C50C-407E-A947-70E740481C1C}">
                <a14:useLocalDpi xmlns:a14="http://schemas.microsoft.com/office/drawing/2010/main" val="0"/>
              </a:ext>
            </a:extLst>
          </a:blip>
          <a:srcRect t="30651" b="30651"/>
          <a:stretch/>
        </p:blipFill>
        <p:spPr>
          <a:xfrm>
            <a:off x="3840209" y="2179032"/>
            <a:ext cx="3063240" cy="1524000"/>
          </a:xfrm>
        </p:spPr>
      </p:pic>
      <p:pic>
        <p:nvPicPr>
          <p:cNvPr id="11" name="Picture 11">
            <a:extLst>
              <a:ext uri="{FF2B5EF4-FFF2-40B4-BE49-F238E27FC236}">
                <a16:creationId xmlns:a16="http://schemas.microsoft.com/office/drawing/2014/main" id="{205723CE-10EE-7E40-1F24-868440E52066}"/>
              </a:ext>
            </a:extLst>
          </p:cNvPr>
          <p:cNvPicPr>
            <a:picLocks noGrp="1" noChangeAspect="1"/>
          </p:cNvPicPr>
          <p:nvPr>
            <p:ph type="pic" idx="22"/>
          </p:nvPr>
        </p:nvPicPr>
        <p:blipFill>
          <a:blip r:embed="rId4">
            <a:extLst>
              <a:ext uri="{28A0092B-C50C-407E-A947-70E740481C1C}">
                <a14:useLocalDpi xmlns:a14="http://schemas.microsoft.com/office/drawing/2010/main" val="0"/>
              </a:ext>
            </a:extLst>
          </a:blip>
          <a:srcRect t="30651" b="30651"/>
          <a:stretch/>
        </p:blipFill>
        <p:spPr>
          <a:xfrm>
            <a:off x="6677397" y="2179032"/>
            <a:ext cx="3063505" cy="1524000"/>
          </a:xfrm>
        </p:spPr>
      </p:pic>
      <p:pic>
        <p:nvPicPr>
          <p:cNvPr id="21" name="Picture 22">
            <a:extLst>
              <a:ext uri="{FF2B5EF4-FFF2-40B4-BE49-F238E27FC236}">
                <a16:creationId xmlns:a16="http://schemas.microsoft.com/office/drawing/2014/main" id="{DFF40E7B-39B9-FD99-F774-E6217738EA4C}"/>
              </a:ext>
            </a:extLst>
          </p:cNvPr>
          <p:cNvPicPr>
            <a:picLocks noGrp="1" noChangeAspect="1"/>
          </p:cNvPicPr>
          <p:nvPr>
            <p:ph type="pic" idx="15"/>
          </p:nvPr>
        </p:nvPicPr>
        <p:blipFill>
          <a:blip r:embed="rId5">
            <a:extLst>
              <a:ext uri="{28A0092B-C50C-407E-A947-70E740481C1C}">
                <a14:useLocalDpi xmlns:a14="http://schemas.microsoft.com/office/drawing/2010/main" val="0"/>
              </a:ext>
            </a:extLst>
          </a:blip>
          <a:srcRect t="30560" b="30560"/>
          <a:stretch/>
        </p:blipFill>
        <p:spPr>
          <a:xfrm>
            <a:off x="373089" y="2179032"/>
            <a:ext cx="3049705" cy="1524000"/>
          </a:xfrm>
        </p:spPr>
      </p:pic>
    </p:spTree>
    <p:extLst>
      <p:ext uri="{BB962C8B-B14F-4D97-AF65-F5344CB8AC3E}">
        <p14:creationId xmlns:p14="http://schemas.microsoft.com/office/powerpoint/2010/main" val="138726191"/>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otalTime>135</TotalTime>
  <Words>1064</Words>
  <Application>Microsoft Office PowerPoint</Application>
  <PresentationFormat>Widescreen</PresentationFormat>
  <Paragraphs>101</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Trebuchet MS</vt:lpstr>
      <vt:lpstr>Berlin</vt:lpstr>
      <vt:lpstr>UNIFORMS – COVERS, COLLARS, AND MODD DOG TAGS</vt:lpstr>
      <vt:lpstr>MODD UNIFORM ITEMS</vt:lpstr>
      <vt:lpstr>REQUIRED UNIFORM FOR A GROWL</vt:lpstr>
      <vt:lpstr>REQUIRED AND AUTHORIZED ITEMS TO WEAR ON MODD COVERS </vt:lpstr>
      <vt:lpstr>MODD COVER PATCHES FOR MALE STYLE &amp; FEMALE STYLE COVERS</vt:lpstr>
      <vt:lpstr>MALE STYLE COVERS </vt:lpstr>
      <vt:lpstr>FEMAL STYLE COVERS ARE OPTIONAL COVERS FOR WEAR BY FEMALE DOGS </vt:lpstr>
      <vt:lpstr>PAST CHIEF DEVIL DOG COVER</vt:lpstr>
      <vt:lpstr>MODD DOG COLLARS</vt:lpstr>
      <vt:lpstr>CHIEF DEVIL DOG BADGE OF OFFICE</vt:lpstr>
      <vt:lpstr>PAST CHIEF DEVIL DOG COLLAR AND TAG</vt:lpstr>
      <vt:lpstr>MODD DOG TAGS – SILVER, GOLD,  50th &amp; 75th ANNIVERSARY MEDALLIONS </vt:lpstr>
      <vt:lpstr>MODD DOG TAGS – ALL MEMBERS FRONT/REVERSE</vt:lpstr>
      <vt:lpstr>MODD DOG TAGS – KENNEL STAFF FRONT/REAR</vt:lpstr>
      <vt:lpstr>MODD DOG TAGS – 50TH ANNIVERSARY FRONT/REAR</vt:lpstr>
      <vt:lpstr>MODD DOG TAGS – 75TH ANNIVERSARY FRONT/REAR</vt:lpstr>
      <vt:lpstr>OPTIONAL ITEMS TO WEAR WITH MCL UNIFORM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OBEDIENCE SCHOOL</dc:title>
  <dc:creator>Unknown User</dc:creator>
  <cp:lastModifiedBy>Christopher Soldano</cp:lastModifiedBy>
  <cp:revision>19</cp:revision>
  <dcterms:created xsi:type="dcterms:W3CDTF">2023-04-17T23:25:40Z</dcterms:created>
  <dcterms:modified xsi:type="dcterms:W3CDTF">2024-01-10T15:53:34Z</dcterms:modified>
</cp:coreProperties>
</file>