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slideshow.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48" d="100"/>
          <a:sy n="148" d="100"/>
        </p:scale>
        <p:origin x="738" y="13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242851"/>
            <a:ext cx="8968084" cy="275942"/>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111716" y="4243845"/>
            <a:ext cx="3077108" cy="276940"/>
          </a:xfrm>
          <a:prstGeom prst="rect">
            <a:avLst/>
          </a:prstGeom>
        </p:spPr>
      </p:pic>
      <p:sp>
        <p:nvSpPr>
          <p:cNvPr id="9" name="Rectangle 8"/>
          <p:cNvSpPr/>
          <p:nvPr/>
        </p:nvSpPr>
        <p:spPr bwMode="ltGray">
          <a:xfrm>
            <a:off x="0" y="2590078"/>
            <a:ext cx="8968085" cy="1660332"/>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9111715" y="2590078"/>
            <a:ext cx="3077109" cy="166033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680322" y="2733709"/>
            <a:ext cx="8144134" cy="1373070"/>
          </a:xfrm>
        </p:spPr>
        <p:txBody>
          <a:bodyPr anchor="b">
            <a:noAutofit/>
          </a:bodyPr>
          <a:lstStyle>
            <a:lvl1pPr algn="r">
              <a:defRPr sz="5400"/>
            </a:lvl1pPr>
          </a:lstStyle>
          <a:p>
            <a:r>
              <a:rPr lang="en-US"/>
              <a:t>Click to edit Master title style</a:t>
            </a:r>
            <a:endParaRPr lang="en-US" dirty="0"/>
          </a:p>
        </p:txBody>
      </p:sp>
      <p:sp>
        <p:nvSpPr>
          <p:cNvPr id="3" name="Subtitle 2"/>
          <p:cNvSpPr>
            <a:spLocks noGrp="1"/>
          </p:cNvSpPr>
          <p:nvPr>
            <p:ph type="subTitle" idx="1"/>
          </p:nvPr>
        </p:nvSpPr>
        <p:spPr>
          <a:xfrm>
            <a:off x="680322" y="4394039"/>
            <a:ext cx="8144134" cy="1117687"/>
          </a:xfrm>
        </p:spPr>
        <p:txBody>
          <a:bodyPr>
            <a:normAutofit/>
          </a:bodyPr>
          <a:lstStyle>
            <a:lvl1pPr marL="0" indent="0" algn="r">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8ABE3C1-DBE1-495D-B57B-2849774B866A}" type="datetimeFigureOut">
              <a:rPr lang="en-US" dirty="0"/>
              <a:t>1/23/2024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9255346" y="2750337"/>
            <a:ext cx="1171888" cy="1356442"/>
          </a:xfrm>
        </p:spPr>
        <p:txBody>
          <a:bodyPr/>
          <a:lstStyle/>
          <a:p>
            <a:fld id="{6D22F896-40B5-4ADD-8801-0D06FADFA095}" type="slidenum">
              <a:rPr lang="en-US" dirty="0"/>
              <a:t>‹#›</a:t>
            </a:fld>
            <a:endParaRPr lang="en-US" dirty="0"/>
          </a:p>
        </p:txBody>
      </p:sp>
    </p:spTree>
    <p:extLst>
      <p:ext uri="{BB962C8B-B14F-4D97-AF65-F5344CB8AC3E}">
        <p14:creationId xmlns:p14="http://schemas.microsoft.com/office/powerpoint/2010/main" val="322129574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0" name="Rectangle 9"/>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4711616"/>
            <a:ext cx="9613859" cy="453051"/>
          </a:xfrm>
        </p:spPr>
        <p:txBody>
          <a:bodyPr anchor="b">
            <a:normAutofit/>
          </a:bodyPr>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680322" y="609597"/>
            <a:ext cx="9613859" cy="3589575"/>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680319" y="5169583"/>
            <a:ext cx="9613862" cy="622971"/>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46C117F-5CCF-4837-BE5F-2B92066CAFAF}" type="datetimeFigureOut">
              <a:rPr lang="en-US" dirty="0"/>
              <a:t>1/23/2024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11309"/>
            <a:ext cx="1154151" cy="1090789"/>
          </a:xfrm>
        </p:spPr>
        <p:txBody>
          <a:bodyPr/>
          <a:lstStyle/>
          <a:p>
            <a:fld id="{6D22F896-40B5-4ADD-8801-0D06FADFA095}" type="slidenum">
              <a:rPr lang="en-US" dirty="0"/>
              <a:t>‹#›</a:t>
            </a:fld>
            <a:endParaRPr lang="en-US" dirty="0"/>
          </a:p>
        </p:txBody>
      </p:sp>
    </p:spTree>
    <p:extLst>
      <p:ext uri="{BB962C8B-B14F-4D97-AF65-F5344CB8AC3E}">
        <p14:creationId xmlns:p14="http://schemas.microsoft.com/office/powerpoint/2010/main" val="27656117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0" name="Rectangle 9"/>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609597"/>
            <a:ext cx="9613858" cy="3592750"/>
          </a:xfrm>
        </p:spPr>
        <p:txBody>
          <a:bodyPr anchor="ctr"/>
          <a:lstStyle>
            <a:lvl1pPr>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680322" y="4711615"/>
            <a:ext cx="9613859" cy="1090789"/>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4EB90BD-B6CE-46B7-997F-7313B992CCDC}" type="datetimeFigureOut">
              <a:rPr lang="en-US" dirty="0"/>
              <a:t>1/23/2024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11615"/>
            <a:ext cx="1154151" cy="1090789"/>
          </a:xfrm>
        </p:spPr>
        <p:txBody>
          <a:bodyPr/>
          <a:lstStyle/>
          <a:p>
            <a:fld id="{6D22F896-40B5-4ADD-8801-0D06FADFA095}" type="slidenum">
              <a:rPr lang="en-US" dirty="0"/>
              <a:t>‹#›</a:t>
            </a:fld>
            <a:endParaRPr lang="en-US" dirty="0"/>
          </a:p>
        </p:txBody>
      </p:sp>
    </p:spTree>
    <p:extLst>
      <p:ext uri="{BB962C8B-B14F-4D97-AF65-F5344CB8AC3E}">
        <p14:creationId xmlns:p14="http://schemas.microsoft.com/office/powerpoint/2010/main" val="420438102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pic>
        <p:nvPicPr>
          <p:cNvPr id="11" name="Picture 10"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13" name="Picture 12"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4" name="Rectangle 13"/>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127856" y="609598"/>
            <a:ext cx="8718877" cy="3036061"/>
          </a:xfrm>
        </p:spPr>
        <p:txBody>
          <a:bodyPr anchor="ctr"/>
          <a:lstStyle>
            <a:lvl1pPr>
              <a:defRPr sz="3200"/>
            </a:lvl1pPr>
          </a:lstStyle>
          <a:p>
            <a:r>
              <a:rPr lang="en-US"/>
              <a:t>Click to edit Master title style</a:t>
            </a:r>
            <a:endParaRPr lang="en-US" dirty="0"/>
          </a:p>
        </p:txBody>
      </p:sp>
      <p:sp>
        <p:nvSpPr>
          <p:cNvPr id="12" name="Text Placeholder 3"/>
          <p:cNvSpPr>
            <a:spLocks noGrp="1"/>
          </p:cNvSpPr>
          <p:nvPr>
            <p:ph type="body" sz="half" idx="13"/>
          </p:nvPr>
        </p:nvSpPr>
        <p:spPr>
          <a:xfrm>
            <a:off x="1402288" y="3653379"/>
            <a:ext cx="815657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4" name="Text Placeholder 3"/>
          <p:cNvSpPr>
            <a:spLocks noGrp="1"/>
          </p:cNvSpPr>
          <p:nvPr>
            <p:ph type="body" sz="half" idx="2"/>
          </p:nvPr>
        </p:nvSpPr>
        <p:spPr>
          <a:xfrm>
            <a:off x="680322" y="4711615"/>
            <a:ext cx="9613859" cy="1090789"/>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DB9D11F-B188-461D-B23F-39381795C052}" type="datetimeFigureOut">
              <a:rPr lang="en-US" dirty="0"/>
              <a:t>1/23/2024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09925"/>
            <a:ext cx="1154151" cy="1090789"/>
          </a:xfrm>
        </p:spPr>
        <p:txBody>
          <a:bodyPr/>
          <a:lstStyle/>
          <a:p>
            <a:fld id="{6D22F896-40B5-4ADD-8801-0D06FADFA095}" type="slidenum">
              <a:rPr lang="en-US" dirty="0"/>
              <a:t>‹#›</a:t>
            </a:fld>
            <a:endParaRPr lang="en-US" dirty="0"/>
          </a:p>
        </p:txBody>
      </p:sp>
      <p:sp>
        <p:nvSpPr>
          <p:cNvPr id="16" name="TextBox 15"/>
          <p:cNvSpPr txBox="1"/>
          <p:nvPr/>
        </p:nvSpPr>
        <p:spPr>
          <a:xfrm>
            <a:off x="583572" y="748116"/>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7200" dirty="0">
                <a:solidFill>
                  <a:schemeClr val="tx1"/>
                </a:solidFill>
                <a:effectLst/>
              </a:rPr>
              <a:t>“</a:t>
            </a:r>
          </a:p>
        </p:txBody>
      </p:sp>
      <p:sp>
        <p:nvSpPr>
          <p:cNvPr id="17" name="TextBox 16"/>
          <p:cNvSpPr txBox="1"/>
          <p:nvPr/>
        </p:nvSpPr>
        <p:spPr>
          <a:xfrm>
            <a:off x="9662809" y="303352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7200" dirty="0">
                <a:solidFill>
                  <a:schemeClr val="tx1"/>
                </a:solidFill>
                <a:effectLst/>
              </a:rPr>
              <a:t>”</a:t>
            </a:r>
          </a:p>
        </p:txBody>
      </p:sp>
    </p:spTree>
    <p:extLst>
      <p:ext uri="{BB962C8B-B14F-4D97-AF65-F5344CB8AC3E}">
        <p14:creationId xmlns:p14="http://schemas.microsoft.com/office/powerpoint/2010/main" val="334387988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pic>
        <p:nvPicPr>
          <p:cNvPr id="9" name="Picture 8"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10" name="Picture 9"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1" name="Rectangle 10"/>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Rectangle 11"/>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19" y="4711615"/>
            <a:ext cx="9613862" cy="588535"/>
          </a:xfrm>
        </p:spPr>
        <p:txBody>
          <a:bodyPr anchor="b"/>
          <a:lstStyle>
            <a:lvl1pPr>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680320" y="5300149"/>
            <a:ext cx="9613862" cy="502255"/>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52E6D8D9-55A2-4063-B0F3-121F44549695}" type="datetimeFigureOut">
              <a:rPr lang="en-US" dirty="0"/>
              <a:t>1/23/2024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09925"/>
            <a:ext cx="1154151" cy="1090789"/>
          </a:xfrm>
        </p:spPr>
        <p:txBody>
          <a:bodyPr/>
          <a:lstStyle/>
          <a:p>
            <a:fld id="{6D22F896-40B5-4ADD-8801-0D06FADFA095}" type="slidenum">
              <a:rPr lang="en-US" dirty="0"/>
              <a:t>‹#›</a:t>
            </a:fld>
            <a:endParaRPr lang="en-US" dirty="0"/>
          </a:p>
        </p:txBody>
      </p:sp>
    </p:spTree>
    <p:extLst>
      <p:ext uri="{BB962C8B-B14F-4D97-AF65-F5344CB8AC3E}">
        <p14:creationId xmlns:p14="http://schemas.microsoft.com/office/powerpoint/2010/main" val="118420018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pic>
        <p:nvPicPr>
          <p:cNvPr id="13" name="Picture 12"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4" name="Picture 13"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6" name="Rectangle 15"/>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Rectangle 16"/>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Title 1"/>
          <p:cNvSpPr>
            <a:spLocks noGrp="1"/>
          </p:cNvSpPr>
          <p:nvPr>
            <p:ph type="title"/>
          </p:nvPr>
        </p:nvSpPr>
        <p:spPr>
          <a:xfrm>
            <a:off x="669222" y="753228"/>
            <a:ext cx="9624960" cy="1080938"/>
          </a:xfrm>
        </p:spPr>
        <p:txBody>
          <a:bodyPr/>
          <a:lstStyle/>
          <a:p>
            <a:r>
              <a:rPr lang="en-US"/>
              <a:t>Click to edit Master title style</a:t>
            </a:r>
            <a:endParaRPr lang="en-US" dirty="0"/>
          </a:p>
        </p:txBody>
      </p:sp>
      <p:sp>
        <p:nvSpPr>
          <p:cNvPr id="7" name="Text Placeholder 2"/>
          <p:cNvSpPr>
            <a:spLocks noGrp="1"/>
          </p:cNvSpPr>
          <p:nvPr>
            <p:ph type="body" idx="1"/>
          </p:nvPr>
        </p:nvSpPr>
        <p:spPr>
          <a:xfrm>
            <a:off x="660946" y="2336873"/>
            <a:ext cx="3070034"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8" name="Text Placeholder 3"/>
          <p:cNvSpPr>
            <a:spLocks noGrp="1"/>
          </p:cNvSpPr>
          <p:nvPr>
            <p:ph type="body" sz="half" idx="15"/>
          </p:nvPr>
        </p:nvSpPr>
        <p:spPr>
          <a:xfrm>
            <a:off x="680322" y="3022673"/>
            <a:ext cx="3049702"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9" name="Text Placeholder 4"/>
          <p:cNvSpPr>
            <a:spLocks noGrp="1"/>
          </p:cNvSpPr>
          <p:nvPr>
            <p:ph type="body" sz="quarter" idx="3"/>
          </p:nvPr>
        </p:nvSpPr>
        <p:spPr>
          <a:xfrm>
            <a:off x="3956025" y="2336873"/>
            <a:ext cx="306324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0" name="Text Placeholder 3"/>
          <p:cNvSpPr>
            <a:spLocks noGrp="1"/>
          </p:cNvSpPr>
          <p:nvPr>
            <p:ph type="body" sz="half" idx="16"/>
          </p:nvPr>
        </p:nvSpPr>
        <p:spPr>
          <a:xfrm>
            <a:off x="3945470" y="3022673"/>
            <a:ext cx="3063240"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1" name="Text Placeholder 4"/>
          <p:cNvSpPr>
            <a:spLocks noGrp="1"/>
          </p:cNvSpPr>
          <p:nvPr>
            <p:ph type="body" sz="quarter" idx="13"/>
          </p:nvPr>
        </p:nvSpPr>
        <p:spPr>
          <a:xfrm>
            <a:off x="7224156" y="2336873"/>
            <a:ext cx="307002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2" name="Text Placeholder 3"/>
          <p:cNvSpPr>
            <a:spLocks noGrp="1"/>
          </p:cNvSpPr>
          <p:nvPr>
            <p:ph type="body" sz="half" idx="17"/>
          </p:nvPr>
        </p:nvSpPr>
        <p:spPr>
          <a:xfrm>
            <a:off x="7224156" y="3022673"/>
            <a:ext cx="3070025"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D4B24536-994D-4021-A283-9F449C0DB509}" type="datetimeFigureOut">
              <a:rPr lang="en-US" dirty="0"/>
              <a:t>1/23/2024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extLst>
      <p:ext uri="{BB962C8B-B14F-4D97-AF65-F5344CB8AC3E}">
        <p14:creationId xmlns:p14="http://schemas.microsoft.com/office/powerpoint/2010/main" val="127795183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pic>
        <p:nvPicPr>
          <p:cNvPr id="15" name="Picture 14"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6" name="Picture 15"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7" name="Rectangle 16"/>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Title 1"/>
          <p:cNvSpPr>
            <a:spLocks noGrp="1"/>
          </p:cNvSpPr>
          <p:nvPr>
            <p:ph type="title"/>
          </p:nvPr>
        </p:nvSpPr>
        <p:spPr>
          <a:xfrm>
            <a:off x="680322" y="753228"/>
            <a:ext cx="9613860" cy="1080938"/>
          </a:xfrm>
        </p:spPr>
        <p:txBody>
          <a:bodyPr/>
          <a:lstStyle/>
          <a:p>
            <a:r>
              <a:rPr lang="en-US"/>
              <a:t>Click to edit Master title style</a:t>
            </a:r>
            <a:endParaRPr lang="en-US" dirty="0"/>
          </a:p>
        </p:txBody>
      </p:sp>
      <p:sp>
        <p:nvSpPr>
          <p:cNvPr id="19" name="Text Placeholder 2"/>
          <p:cNvSpPr>
            <a:spLocks noGrp="1"/>
          </p:cNvSpPr>
          <p:nvPr>
            <p:ph type="body" idx="1"/>
          </p:nvPr>
        </p:nvSpPr>
        <p:spPr>
          <a:xfrm>
            <a:off x="680318" y="4297503"/>
            <a:ext cx="304970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Picture Placeholder 2"/>
          <p:cNvSpPr>
            <a:spLocks noGrp="1" noChangeAspect="1"/>
          </p:cNvSpPr>
          <p:nvPr>
            <p:ph type="pic" idx="15"/>
          </p:nvPr>
        </p:nvSpPr>
        <p:spPr>
          <a:xfrm>
            <a:off x="680318" y="2336873"/>
            <a:ext cx="3049705"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dirty="0"/>
              <a:t>Click icon to add picture</a:t>
            </a:r>
          </a:p>
        </p:txBody>
      </p:sp>
      <p:sp>
        <p:nvSpPr>
          <p:cNvPr id="21" name="Text Placeholder 3"/>
          <p:cNvSpPr>
            <a:spLocks noGrp="1"/>
          </p:cNvSpPr>
          <p:nvPr>
            <p:ph type="body" sz="half" idx="18"/>
          </p:nvPr>
        </p:nvSpPr>
        <p:spPr>
          <a:xfrm>
            <a:off x="680318" y="4873765"/>
            <a:ext cx="3049705"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2" name="Text Placeholder 4"/>
          <p:cNvSpPr>
            <a:spLocks noGrp="1"/>
          </p:cNvSpPr>
          <p:nvPr>
            <p:ph type="body" sz="quarter" idx="3"/>
          </p:nvPr>
        </p:nvSpPr>
        <p:spPr>
          <a:xfrm>
            <a:off x="3945471" y="4297503"/>
            <a:ext cx="306324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3" name="Picture Placeholder 2"/>
          <p:cNvSpPr>
            <a:spLocks noGrp="1" noChangeAspect="1"/>
          </p:cNvSpPr>
          <p:nvPr>
            <p:ph type="pic" idx="21"/>
          </p:nvPr>
        </p:nvSpPr>
        <p:spPr>
          <a:xfrm>
            <a:off x="3945470" y="2336873"/>
            <a:ext cx="3063240"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dirty="0"/>
              <a:t>Click icon to add picture</a:t>
            </a:r>
          </a:p>
        </p:txBody>
      </p:sp>
      <p:sp>
        <p:nvSpPr>
          <p:cNvPr id="24" name="Text Placeholder 3"/>
          <p:cNvSpPr>
            <a:spLocks noGrp="1"/>
          </p:cNvSpPr>
          <p:nvPr>
            <p:ph type="body" sz="half" idx="19"/>
          </p:nvPr>
        </p:nvSpPr>
        <p:spPr>
          <a:xfrm>
            <a:off x="3944117" y="4873764"/>
            <a:ext cx="3067297"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5" name="Text Placeholder 4"/>
          <p:cNvSpPr>
            <a:spLocks noGrp="1"/>
          </p:cNvSpPr>
          <p:nvPr>
            <p:ph type="body" sz="quarter" idx="13"/>
          </p:nvPr>
        </p:nvSpPr>
        <p:spPr>
          <a:xfrm>
            <a:off x="7230678" y="4297503"/>
            <a:ext cx="306350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6" name="Picture Placeholder 2"/>
          <p:cNvSpPr>
            <a:spLocks noGrp="1" noChangeAspect="1"/>
          </p:cNvSpPr>
          <p:nvPr>
            <p:ph type="pic" idx="22"/>
          </p:nvPr>
        </p:nvSpPr>
        <p:spPr>
          <a:xfrm>
            <a:off x="7230677" y="2336873"/>
            <a:ext cx="3063505"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dirty="0"/>
              <a:t>Click icon to add picture</a:t>
            </a:r>
          </a:p>
        </p:txBody>
      </p:sp>
      <p:sp>
        <p:nvSpPr>
          <p:cNvPr id="27" name="Text Placeholder 3"/>
          <p:cNvSpPr>
            <a:spLocks noGrp="1"/>
          </p:cNvSpPr>
          <p:nvPr>
            <p:ph type="body" sz="half" idx="20"/>
          </p:nvPr>
        </p:nvSpPr>
        <p:spPr>
          <a:xfrm>
            <a:off x="7230553" y="4873762"/>
            <a:ext cx="3067563"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3CBBBB78-C96F-47B7-AB17-D852CA960AC9}" type="datetimeFigureOut">
              <a:rPr lang="en-US" dirty="0"/>
              <a:t>1/23/2024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extLst>
      <p:ext uri="{BB962C8B-B14F-4D97-AF65-F5344CB8AC3E}">
        <p14:creationId xmlns:p14="http://schemas.microsoft.com/office/powerpoint/2010/main" val="359501157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9" name="Rectangle 8"/>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lvl1pPr algn="r">
              <a:defRPr/>
            </a:lvl1p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FA3F48C-C7C6-4055-9F49-3777875E72AE}" type="datetimeFigureOut">
              <a:rPr lang="en-US" dirty="0"/>
              <a:t>1/23/2024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extLst>
      <p:ext uri="{BB962C8B-B14F-4D97-AF65-F5344CB8AC3E}">
        <p14:creationId xmlns:p14="http://schemas.microsoft.com/office/powerpoint/2010/main" val="109427584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7" name="Rectangle 6"/>
          <p:cNvSpPr/>
          <p:nvPr/>
        </p:nvSpPr>
        <p:spPr bwMode="ltGray">
          <a:xfrm rot="5400000">
            <a:off x="8116207" y="1869395"/>
            <a:ext cx="5106988"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rot="5400000">
            <a:off x="9868202" y="5372403"/>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10129231" y="609597"/>
            <a:ext cx="1073802" cy="435376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80322" y="609597"/>
            <a:ext cx="8870004" cy="532658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6807126" y="5936187"/>
            <a:ext cx="2743200" cy="365125"/>
          </a:xfrm>
        </p:spPr>
        <p:txBody>
          <a:bodyPr/>
          <a:lstStyle/>
          <a:p>
            <a:fld id="{6178E61D-D431-422C-9764-11DAFE33AB63}" type="datetimeFigureOut">
              <a:rPr lang="en-US" dirty="0"/>
              <a:t>1/23/2024</a:t>
            </a:fld>
            <a:endParaRPr lang="en-US" dirty="0"/>
          </a:p>
        </p:txBody>
      </p:sp>
      <p:sp>
        <p:nvSpPr>
          <p:cNvPr id="5" name="Footer Placeholder 4"/>
          <p:cNvSpPr>
            <a:spLocks noGrp="1"/>
          </p:cNvSpPr>
          <p:nvPr>
            <p:ph type="ftr" sz="quarter" idx="11"/>
          </p:nvPr>
        </p:nvSpPr>
        <p:spPr>
          <a:xfrm>
            <a:off x="680321" y="5936188"/>
            <a:ext cx="6126805" cy="365125"/>
          </a:xfrm>
        </p:spPr>
        <p:txBody>
          <a:bodyPr/>
          <a:lstStyle/>
          <a:p>
            <a:endParaRPr lang="en-US" dirty="0"/>
          </a:p>
        </p:txBody>
      </p:sp>
      <p:sp>
        <p:nvSpPr>
          <p:cNvPr id="6" name="Slide Number Placeholder 5"/>
          <p:cNvSpPr>
            <a:spLocks noGrp="1"/>
          </p:cNvSpPr>
          <p:nvPr>
            <p:ph type="sldNum" sz="quarter" idx="12"/>
          </p:nvPr>
        </p:nvSpPr>
        <p:spPr>
          <a:xfrm>
            <a:off x="10097550" y="5398633"/>
            <a:ext cx="1154151" cy="1090789"/>
          </a:xfrm>
        </p:spPr>
        <p:txBody>
          <a:bodyPr anchor="t"/>
          <a:lstStyle>
            <a:lvl1pPr algn="ctr">
              <a:defRPr/>
            </a:lvl1pPr>
          </a:lstStyle>
          <a:p>
            <a:fld id="{6D22F896-40B5-4ADD-8801-0D06FADFA095}" type="slidenum">
              <a:rPr lang="en-US" dirty="0"/>
              <a:pPr/>
              <a:t>‹#›</a:t>
            </a:fld>
            <a:endParaRPr lang="en-US" dirty="0"/>
          </a:p>
        </p:txBody>
      </p:sp>
    </p:spTree>
    <p:extLst>
      <p:ext uri="{BB962C8B-B14F-4D97-AF65-F5344CB8AC3E}">
        <p14:creationId xmlns:p14="http://schemas.microsoft.com/office/powerpoint/2010/main" val="27148130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15" name="Picture 14"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6" name="Picture 15"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7" name="Rectangle 16"/>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2DE42F4-6EEF-4EF7-8ED4-2208F0F89A08}" type="datetimeFigureOut">
              <a:rPr lang="en-US" dirty="0"/>
              <a:t>1/23/2024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extLst>
      <p:ext uri="{BB962C8B-B14F-4D97-AF65-F5344CB8AC3E}">
        <p14:creationId xmlns:p14="http://schemas.microsoft.com/office/powerpoint/2010/main" val="28712993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086907"/>
            <a:ext cx="10437812" cy="321164"/>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4" y="4087901"/>
            <a:ext cx="1602997" cy="144270"/>
          </a:xfrm>
          <a:prstGeom prst="rect">
            <a:avLst/>
          </a:prstGeom>
        </p:spPr>
      </p:pic>
      <p:sp>
        <p:nvSpPr>
          <p:cNvPr id="9" name="Rectangle 8"/>
          <p:cNvSpPr/>
          <p:nvPr/>
        </p:nvSpPr>
        <p:spPr bwMode="ltGray">
          <a:xfrm>
            <a:off x="-2" y="2726267"/>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0585825" y="2726267"/>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2869895"/>
            <a:ext cx="9613860" cy="1090788"/>
          </a:xfrm>
        </p:spPr>
        <p:txBody>
          <a:bodyPr anchor="ctr">
            <a:normAutofit/>
          </a:bodyPr>
          <a:lstStyle>
            <a:lvl1pPr algn="r">
              <a:defRPr sz="3600"/>
            </a:lvl1pPr>
          </a:lstStyle>
          <a:p>
            <a:r>
              <a:rPr lang="en-US"/>
              <a:t>Click to edit Master title style</a:t>
            </a:r>
            <a:endParaRPr lang="en-US" dirty="0"/>
          </a:p>
        </p:txBody>
      </p:sp>
      <p:sp>
        <p:nvSpPr>
          <p:cNvPr id="3" name="Text Placeholder 2"/>
          <p:cNvSpPr>
            <a:spLocks noGrp="1"/>
          </p:cNvSpPr>
          <p:nvPr>
            <p:ph type="body" idx="1"/>
          </p:nvPr>
        </p:nvSpPr>
        <p:spPr>
          <a:xfrm>
            <a:off x="680322" y="4232171"/>
            <a:ext cx="9613860" cy="1704017"/>
          </a:xfrm>
        </p:spPr>
        <p:txBody>
          <a:bodyPr>
            <a:normAutofit/>
          </a:bodyPr>
          <a:lstStyle>
            <a:lvl1pPr marL="0" indent="0" algn="r">
              <a:buNone/>
              <a:defRPr sz="20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0578ACC-22D6-47C1-A373-4FD133E34F3C}" type="datetimeFigureOut">
              <a:rPr lang="en-US" dirty="0"/>
              <a:t>1/23/2024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10729455" y="2869895"/>
            <a:ext cx="1154151" cy="1090789"/>
          </a:xfrm>
        </p:spPr>
        <p:txBody>
          <a:bodyPr/>
          <a:lstStyle/>
          <a:p>
            <a:fld id="{6D22F896-40B5-4ADD-8801-0D06FADFA095}" type="slidenum">
              <a:rPr lang="en-US" dirty="0"/>
              <a:t>‹#›</a:t>
            </a:fld>
            <a:endParaRPr lang="en-US" dirty="0"/>
          </a:p>
        </p:txBody>
      </p:sp>
    </p:spTree>
    <p:extLst>
      <p:ext uri="{BB962C8B-B14F-4D97-AF65-F5344CB8AC3E}">
        <p14:creationId xmlns:p14="http://schemas.microsoft.com/office/powerpoint/2010/main" val="5947376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80320" y="2336873"/>
            <a:ext cx="4698358" cy="359931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594123" y="2336873"/>
            <a:ext cx="4700058" cy="359931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E5A6C69-6797-4E8A-BF37-F2C3751466E9}" type="datetimeFigureOut">
              <a:rPr lang="en-US" dirty="0"/>
              <a:t>1/23/2024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extLst>
      <p:ext uri="{BB962C8B-B14F-4D97-AF65-F5344CB8AC3E}">
        <p14:creationId xmlns:p14="http://schemas.microsoft.com/office/powerpoint/2010/main" val="18992696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pic>
        <p:nvPicPr>
          <p:cNvPr id="10" name="Picture 9"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1" name="Picture 10"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2" name="Rectangle 11"/>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Rectangle 12"/>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19" y="753229"/>
            <a:ext cx="9613863" cy="1080937"/>
          </a:xfrm>
        </p:spPr>
        <p:txBody>
          <a:bodyPr/>
          <a:lstStyle/>
          <a:p>
            <a:r>
              <a:rPr lang="en-US"/>
              <a:t>Click to edit Master title style</a:t>
            </a:r>
            <a:endParaRPr lang="en-US" dirty="0"/>
          </a:p>
        </p:txBody>
      </p:sp>
      <p:sp>
        <p:nvSpPr>
          <p:cNvPr id="3" name="Text Placeholder 2"/>
          <p:cNvSpPr>
            <a:spLocks noGrp="1"/>
          </p:cNvSpPr>
          <p:nvPr>
            <p:ph type="body" idx="1"/>
          </p:nvPr>
        </p:nvSpPr>
        <p:spPr>
          <a:xfrm>
            <a:off x="906350" y="2336873"/>
            <a:ext cx="4472327" cy="69313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80322" y="3030008"/>
            <a:ext cx="4698355" cy="290617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820154" y="2336873"/>
            <a:ext cx="4474028" cy="69207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594123" y="3030008"/>
            <a:ext cx="4700059" cy="290617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D82014A1-A632-4878-A0D3-F52BA7563730}" type="datetimeFigureOut">
              <a:rPr lang="en-US" dirty="0"/>
              <a:t>1/23/2024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spTree>
    <p:extLst>
      <p:ext uri="{BB962C8B-B14F-4D97-AF65-F5344CB8AC3E}">
        <p14:creationId xmlns:p14="http://schemas.microsoft.com/office/powerpoint/2010/main" val="304002720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pic>
        <p:nvPicPr>
          <p:cNvPr id="6" name="Picture 5"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7" name="Picture 6"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8" name="Rectangle 7"/>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CE99F462-093F-4566-844B-4C71F2739DA5}" type="datetimeFigureOut">
              <a:rPr lang="en-US" dirty="0"/>
              <a:t>1/23/2024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extLst>
      <p:ext uri="{BB962C8B-B14F-4D97-AF65-F5344CB8AC3E}">
        <p14:creationId xmlns:p14="http://schemas.microsoft.com/office/powerpoint/2010/main" val="364556010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5" name="Picture 4" descr="HD-ShadowShor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6" name="Rectangle 5"/>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Date Placeholder 1"/>
          <p:cNvSpPr>
            <a:spLocks noGrp="1"/>
          </p:cNvSpPr>
          <p:nvPr>
            <p:ph type="dt" sz="half" idx="10"/>
          </p:nvPr>
        </p:nvSpPr>
        <p:spPr/>
        <p:txBody>
          <a:bodyPr/>
          <a:lstStyle/>
          <a:p>
            <a:fld id="{3D24A7AC-904D-4781-85BA-7D10C17ED021}" type="datetimeFigureOut">
              <a:rPr lang="en-US" dirty="0"/>
              <a:t>1/23/2024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extLst>
      <p:ext uri="{BB962C8B-B14F-4D97-AF65-F5344CB8AC3E}">
        <p14:creationId xmlns:p14="http://schemas.microsoft.com/office/powerpoint/2010/main" val="10682743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1" y="753227"/>
            <a:ext cx="9613859" cy="1080940"/>
          </a:xfrm>
        </p:spPr>
        <p:txBody>
          <a:bodyPr anchor="ct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a:xfrm>
            <a:off x="4685846" y="2336873"/>
            <a:ext cx="5608336" cy="359931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80322" y="2336872"/>
            <a:ext cx="3790078" cy="3599317"/>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E331444B-B92B-4E27-8C94-BB93EAF5CB18}" type="datetimeFigureOut">
              <a:rPr lang="en-US" dirty="0"/>
              <a:t>1/23/2024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extLst>
      <p:ext uri="{BB962C8B-B14F-4D97-AF65-F5344CB8AC3E}">
        <p14:creationId xmlns:p14="http://schemas.microsoft.com/office/powerpoint/2010/main" val="178115459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3" y="753228"/>
            <a:ext cx="9613857" cy="1080938"/>
          </a:xfrm>
        </p:spPr>
        <p:txBody>
          <a:bodyPr anchor="ctr">
            <a:normAutofit/>
          </a:bodyPr>
          <a:lstStyle>
            <a:lvl1pPr>
              <a:defRPr sz="3600"/>
            </a:lvl1pPr>
          </a:lstStyle>
          <a:p>
            <a:r>
              <a:rPr lang="en-US"/>
              <a:t>Click to edit Master title style</a:t>
            </a:r>
            <a:endParaRPr lang="en-US" dirty="0"/>
          </a:p>
        </p:txBody>
      </p:sp>
      <p:sp>
        <p:nvSpPr>
          <p:cNvPr id="3" name="Picture Placeholder 2"/>
          <p:cNvSpPr>
            <a:spLocks noGrp="1" noChangeAspect="1"/>
          </p:cNvSpPr>
          <p:nvPr>
            <p:ph type="pic" idx="1"/>
          </p:nvPr>
        </p:nvSpPr>
        <p:spPr>
          <a:xfrm>
            <a:off x="4868333" y="2336874"/>
            <a:ext cx="5425849" cy="3599312"/>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680323" y="2336873"/>
            <a:ext cx="3876256" cy="3599315"/>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363EFA5E-FA76-400D-B3DC-F0BA90E6D107}" type="datetimeFigureOut">
              <a:rPr lang="en-US" dirty="0"/>
              <a:t>1/23/2024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extLst>
      <p:ext uri="{BB962C8B-B14F-4D97-AF65-F5344CB8AC3E}">
        <p14:creationId xmlns:p14="http://schemas.microsoft.com/office/powerpoint/2010/main" val="28819188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pic>
        <p:nvPicPr>
          <p:cNvPr id="7" name="Picture 6" descr="hashOverlay-FullResolve.png"/>
          <p:cNvPicPr>
            <a:picLocks noChangeAspect="1"/>
          </p:cNvPicPr>
          <p:nvPr/>
        </p:nvPicPr>
        <p:blipFill>
          <a:blip r:embed="rId19">
            <a:alphaModFix amt="10000"/>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Placeholder 1"/>
          <p:cNvSpPr>
            <a:spLocks noGrp="1"/>
          </p:cNvSpPr>
          <p:nvPr>
            <p:ph type="title"/>
          </p:nvPr>
        </p:nvSpPr>
        <p:spPr>
          <a:xfrm>
            <a:off x="680321" y="753228"/>
            <a:ext cx="9613861" cy="1080938"/>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80321" y="2336873"/>
            <a:ext cx="9613861" cy="359931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550981" y="5936187"/>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9D6E9DEC-419B-4CC5-A080-3B06BD5A8291}" type="datetimeFigureOut">
              <a:rPr lang="en-US" dirty="0"/>
              <a:t>1/23/2024</a:t>
            </a:fld>
            <a:endParaRPr lang="en-US" dirty="0"/>
          </a:p>
        </p:txBody>
      </p:sp>
      <p:sp>
        <p:nvSpPr>
          <p:cNvPr id="5" name="Footer Placeholder 4"/>
          <p:cNvSpPr>
            <a:spLocks noGrp="1"/>
          </p:cNvSpPr>
          <p:nvPr>
            <p:ph type="ftr" sz="quarter" idx="3"/>
          </p:nvPr>
        </p:nvSpPr>
        <p:spPr>
          <a:xfrm>
            <a:off x="680321" y="5936188"/>
            <a:ext cx="6870660" cy="365125"/>
          </a:xfrm>
          <a:prstGeom prst="rect">
            <a:avLst/>
          </a:prstGeom>
        </p:spPr>
        <p:txBody>
          <a:bodyPr vert="horz" lIns="91440" tIns="45720" rIns="91440" bIns="45720" rtlCol="0" anchor="ctr"/>
          <a:lstStyle>
            <a:lvl1pPr algn="l">
              <a:defRPr sz="105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10729455" y="753227"/>
            <a:ext cx="1154151" cy="1090789"/>
          </a:xfrm>
          <a:prstGeom prst="rect">
            <a:avLst/>
          </a:prstGeom>
        </p:spPr>
        <p:txBody>
          <a:bodyPr vert="horz" lIns="91440" tIns="45720" rIns="91440" bIns="45720" rtlCol="0" anchor="ctr"/>
          <a:lstStyle>
            <a:lvl1pPr algn="l">
              <a:defRPr sz="3600">
                <a:solidFill>
                  <a:schemeClr val="tx1">
                    <a:tint val="75000"/>
                  </a:schemeClr>
                </a:solidFill>
              </a:defRPr>
            </a:lvl1pPr>
          </a:lstStyle>
          <a:p>
            <a:fld id="{6D22F896-40B5-4ADD-8801-0D06FADFA095}" type="slidenum">
              <a:rPr lang="en-US" dirty="0"/>
              <a:pPr/>
              <a:t>‹#›</a:t>
            </a:fld>
            <a:endParaRPr lang="en-US" dirty="0"/>
          </a:p>
        </p:txBody>
      </p:sp>
    </p:spTree>
    <p:extLst>
      <p:ext uri="{BB962C8B-B14F-4D97-AF65-F5344CB8AC3E}">
        <p14:creationId xmlns:p14="http://schemas.microsoft.com/office/powerpoint/2010/main" val="674895273"/>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hf sldNum="0" hdr="0" ftr="0" dt="0"/>
  <p:txStyles>
    <p:titleStyle>
      <a:lvl1pPr algn="l" defTabSz="914400" rtl="0" eaLnBrk="1" latinLnBrk="0" hangingPunct="1">
        <a:lnSpc>
          <a:spcPct val="90000"/>
        </a:lnSpc>
        <a:spcBef>
          <a:spcPct val="0"/>
        </a:spcBef>
        <a:buNone/>
        <a:defRPr sz="36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useBgFill="1">
        <p:nvSpPr>
          <p:cNvPr id="11" name="Rectangle 10">
            <a:extLst>
              <a:ext uri="{FF2B5EF4-FFF2-40B4-BE49-F238E27FC236}">
                <a16:creationId xmlns:a16="http://schemas.microsoft.com/office/drawing/2014/main" id="{DFE6DBF9-94F5-4877-B532-D859966E979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82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3" name="Picture 12">
            <a:extLst>
              <a:ext uri="{FF2B5EF4-FFF2-40B4-BE49-F238E27FC236}">
                <a16:creationId xmlns:a16="http://schemas.microsoft.com/office/drawing/2014/main" id="{65EBA155-CB71-48F7-8A85-0B293C773950}"/>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alphaModFix amt="10000"/>
            <a:extLst>
              <a:ext uri="{28A0092B-C50C-407E-A947-70E740481C1C}">
                <a14:useLocalDpi xmlns:a14="http://schemas.microsoft.com/office/drawing/2010/main" val="0"/>
              </a:ext>
            </a:extLst>
          </a:blip>
          <a:stretch>
            <a:fillRect/>
          </a:stretch>
        </p:blipFill>
        <p:spPr>
          <a:xfrm>
            <a:off x="-3176" y="0"/>
            <a:ext cx="12192000" cy="6858000"/>
          </a:xfrm>
          <a:prstGeom prst="rect">
            <a:avLst/>
          </a:prstGeom>
        </p:spPr>
      </p:pic>
      <p:sp>
        <p:nvSpPr>
          <p:cNvPr id="15" name="Rectangle 14">
            <a:extLst>
              <a:ext uri="{FF2B5EF4-FFF2-40B4-BE49-F238E27FC236}">
                <a16:creationId xmlns:a16="http://schemas.microsoft.com/office/drawing/2014/main" id="{7A9A3980-304B-4116-B0FB-155B054B0DC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555992" y="0"/>
            <a:ext cx="4636008" cy="685800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7" name="Picture 16">
            <a:extLst>
              <a:ext uri="{FF2B5EF4-FFF2-40B4-BE49-F238E27FC236}">
                <a16:creationId xmlns:a16="http://schemas.microsoft.com/office/drawing/2014/main" id="{924FA7CC-8015-40C6-9D92-644E30DCCA6F}"/>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extLst>
              <a:ext uri="{28A0092B-C50C-407E-A947-70E740481C1C}">
                <a14:useLocalDpi xmlns:a14="http://schemas.microsoft.com/office/drawing/2010/main" val="0"/>
              </a:ext>
            </a:extLst>
          </a:blip>
          <a:stretch>
            <a:fillRect/>
          </a:stretch>
        </p:blipFill>
        <p:spPr>
          <a:xfrm>
            <a:off x="1" y="4242852"/>
            <a:ext cx="7767872" cy="225365"/>
          </a:xfrm>
          <a:prstGeom prst="rect">
            <a:avLst/>
          </a:prstGeom>
        </p:spPr>
      </p:pic>
      <p:sp>
        <p:nvSpPr>
          <p:cNvPr id="19" name="Rectangle 18">
            <a:extLst>
              <a:ext uri="{FF2B5EF4-FFF2-40B4-BE49-F238E27FC236}">
                <a16:creationId xmlns:a16="http://schemas.microsoft.com/office/drawing/2014/main" id="{D146040E-7E20-4B05-9660-47E254E1A4A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2590078"/>
            <a:ext cx="7868173" cy="1660332"/>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dirty="0"/>
          </a:p>
        </p:txBody>
      </p:sp>
      <p:sp>
        <p:nvSpPr>
          <p:cNvPr id="2" name="Title 1">
            <a:extLst>
              <a:ext uri="{FF2B5EF4-FFF2-40B4-BE49-F238E27FC236}">
                <a16:creationId xmlns:a16="http://schemas.microsoft.com/office/drawing/2014/main" id="{29D683B9-2CFE-1330-81CC-4B32EE1D36B2}"/>
              </a:ext>
            </a:extLst>
          </p:cNvPr>
          <p:cNvSpPr>
            <a:spLocks noGrp="1"/>
          </p:cNvSpPr>
          <p:nvPr>
            <p:ph type="ctrTitle"/>
          </p:nvPr>
        </p:nvSpPr>
        <p:spPr>
          <a:xfrm>
            <a:off x="79023" y="2733709"/>
            <a:ext cx="7688850" cy="1373070"/>
          </a:xfrm>
        </p:spPr>
        <p:txBody>
          <a:bodyPr anchor="ctr">
            <a:normAutofit/>
          </a:bodyPr>
          <a:lstStyle/>
          <a:p>
            <a:pPr algn="ctr"/>
            <a:r>
              <a:rPr lang="en-US" dirty="0"/>
              <a:t>Pound Officers</a:t>
            </a:r>
          </a:p>
        </p:txBody>
      </p:sp>
      <p:pic>
        <p:nvPicPr>
          <p:cNvPr id="5" name="Picture 4">
            <a:extLst>
              <a:ext uri="{FF2B5EF4-FFF2-40B4-BE49-F238E27FC236}">
                <a16:creationId xmlns:a16="http://schemas.microsoft.com/office/drawing/2014/main" id="{0CC6433E-19BC-158B-B2E2-1810B5B7933C}"/>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502396" y="2057400"/>
            <a:ext cx="2743200" cy="2743200"/>
          </a:xfrm>
          <a:prstGeom prst="rect">
            <a:avLst/>
          </a:prstGeom>
        </p:spPr>
      </p:pic>
      <p:sp>
        <p:nvSpPr>
          <p:cNvPr id="6" name="Subtitle 2">
            <a:extLst>
              <a:ext uri="{FF2B5EF4-FFF2-40B4-BE49-F238E27FC236}">
                <a16:creationId xmlns:a16="http://schemas.microsoft.com/office/drawing/2014/main" id="{F023EA42-2AA0-204C-057C-6C7D2A50CEC2}"/>
              </a:ext>
            </a:extLst>
          </p:cNvPr>
          <p:cNvSpPr>
            <a:spLocks noGrp="1"/>
          </p:cNvSpPr>
          <p:nvPr>
            <p:ph type="subTitle" idx="1"/>
          </p:nvPr>
        </p:nvSpPr>
        <p:spPr>
          <a:xfrm>
            <a:off x="2219668" y="4436517"/>
            <a:ext cx="3428834" cy="1117687"/>
          </a:xfrm>
        </p:spPr>
        <p:txBody>
          <a:bodyPr>
            <a:normAutofit/>
          </a:bodyPr>
          <a:lstStyle/>
          <a:p>
            <a:pPr algn="l"/>
            <a:r>
              <a:rPr lang="en-US" b="1" dirty="0">
                <a:solidFill>
                  <a:schemeClr val="bg1"/>
                </a:solidFill>
              </a:rPr>
              <a:t>No Compass Permitted </a:t>
            </a:r>
          </a:p>
        </p:txBody>
      </p:sp>
    </p:spTree>
    <p:extLst>
      <p:ext uri="{BB962C8B-B14F-4D97-AF65-F5344CB8AC3E}">
        <p14:creationId xmlns:p14="http://schemas.microsoft.com/office/powerpoint/2010/main" val="296562188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2072F6-1288-C3EF-4F08-B1629E434050}"/>
              </a:ext>
            </a:extLst>
          </p:cNvPr>
          <p:cNvSpPr>
            <a:spLocks noGrp="1"/>
          </p:cNvSpPr>
          <p:nvPr>
            <p:ph type="title"/>
          </p:nvPr>
        </p:nvSpPr>
        <p:spPr>
          <a:xfrm>
            <a:off x="936978" y="753229"/>
            <a:ext cx="9357204" cy="1080937"/>
          </a:xfrm>
        </p:spPr>
        <p:txBody>
          <a:bodyPr>
            <a:normAutofit/>
          </a:bodyPr>
          <a:lstStyle/>
          <a:p>
            <a:r>
              <a:rPr lang="en-US" b="1" dirty="0">
                <a:solidFill>
                  <a:srgbClr val="FFFF00"/>
                </a:solidFill>
              </a:rPr>
              <a:t>Sir or Madame Watch Dog </a:t>
            </a:r>
            <a:br>
              <a:rPr lang="en-US" b="1" dirty="0">
                <a:solidFill>
                  <a:srgbClr val="FFFF00"/>
                </a:solidFill>
              </a:rPr>
            </a:br>
            <a:r>
              <a:rPr lang="en-US" sz="2000" b="1" dirty="0">
                <a:solidFill>
                  <a:srgbClr val="FFFF00"/>
                </a:solidFill>
              </a:rPr>
              <a:t>Appointed Office </a:t>
            </a:r>
          </a:p>
        </p:txBody>
      </p:sp>
      <p:sp>
        <p:nvSpPr>
          <p:cNvPr id="4" name="Text Placeholder 3">
            <a:extLst>
              <a:ext uri="{FF2B5EF4-FFF2-40B4-BE49-F238E27FC236}">
                <a16:creationId xmlns:a16="http://schemas.microsoft.com/office/drawing/2014/main" id="{C2820FEE-67EE-B0DF-CA1C-C0981D0FDC2C}"/>
              </a:ext>
            </a:extLst>
          </p:cNvPr>
          <p:cNvSpPr>
            <a:spLocks noGrp="1"/>
          </p:cNvSpPr>
          <p:nvPr>
            <p:ph type="body" idx="1"/>
          </p:nvPr>
        </p:nvSpPr>
        <p:spPr>
          <a:xfrm>
            <a:off x="680319" y="1979497"/>
            <a:ext cx="9728036" cy="3295746"/>
          </a:xfrm>
        </p:spPr>
        <p:txBody>
          <a:bodyPr>
            <a:noAutofit/>
          </a:bodyPr>
          <a:lstStyle/>
          <a:p>
            <a:pPr marL="342900" indent="-342900">
              <a:buFont typeface="Arial" panose="020B0604020202020204" pitchFamily="34" charset="0"/>
              <a:buChar char="•"/>
            </a:pPr>
            <a:r>
              <a:rPr lang="en-US" kern="100" dirty="0">
                <a:solidFill>
                  <a:schemeClr val="bg1"/>
                </a:solidFill>
                <a:ea typeface="Calibri" panose="020F0502020204030204" pitchFamily="34" charset="0"/>
                <a:cs typeface="Times New Roman" panose="02020603050405020304" pitchFamily="18" charset="0"/>
              </a:rPr>
              <a:t>G</a:t>
            </a:r>
            <a:r>
              <a:rPr lang="en-US" kern="100" dirty="0">
                <a:solidFill>
                  <a:schemeClr val="bg1"/>
                </a:solidFill>
                <a:effectLst/>
                <a:ea typeface="Calibri" panose="020F0502020204030204" pitchFamily="34" charset="0"/>
                <a:cs typeface="Times New Roman" panose="02020603050405020304" pitchFamily="18" charset="0"/>
              </a:rPr>
              <a:t>uard the portals of the Pound at all times, permitting no one to enter without authority. </a:t>
            </a:r>
          </a:p>
          <a:p>
            <a:pPr marL="342900" indent="-342900">
              <a:buFont typeface="Arial" panose="020B0604020202020204" pitchFamily="34" charset="0"/>
              <a:buChar char="•"/>
            </a:pPr>
            <a:r>
              <a:rPr lang="en-US" kern="100" dirty="0">
                <a:solidFill>
                  <a:schemeClr val="bg1"/>
                </a:solidFill>
                <a:ea typeface="Calibri" panose="020F0502020204030204" pitchFamily="34" charset="0"/>
                <a:cs typeface="Times New Roman" panose="02020603050405020304" pitchFamily="18" charset="0"/>
              </a:rPr>
              <a:t>R</a:t>
            </a:r>
            <a:r>
              <a:rPr lang="en-US" kern="100" dirty="0">
                <a:solidFill>
                  <a:schemeClr val="bg1"/>
                </a:solidFill>
                <a:effectLst/>
                <a:ea typeface="Calibri" panose="020F0502020204030204" pitchFamily="34" charset="0"/>
                <a:cs typeface="Times New Roman" panose="02020603050405020304" pitchFamily="18" charset="0"/>
              </a:rPr>
              <a:t>esponsible to the Pound Keeper for the worthiness and eligibility of every Dog at the Growl. </a:t>
            </a:r>
          </a:p>
          <a:p>
            <a:pPr marL="342900" indent="-342900">
              <a:buFont typeface="Arial" panose="020B0604020202020204" pitchFamily="34" charset="0"/>
              <a:buChar char="•"/>
            </a:pPr>
            <a:r>
              <a:rPr lang="en-US" kern="100" dirty="0">
                <a:solidFill>
                  <a:schemeClr val="bg1"/>
                </a:solidFill>
                <a:ea typeface="Calibri" panose="020F0502020204030204" pitchFamily="34" charset="0"/>
                <a:cs typeface="Times New Roman" panose="02020603050405020304" pitchFamily="18" charset="0"/>
              </a:rPr>
              <a:t>P</a:t>
            </a:r>
            <a:r>
              <a:rPr lang="en-US" kern="100" dirty="0">
                <a:solidFill>
                  <a:schemeClr val="bg1"/>
                </a:solidFill>
                <a:effectLst/>
                <a:ea typeface="Calibri" panose="020F0502020204030204" pitchFamily="34" charset="0"/>
                <a:cs typeface="Times New Roman" panose="02020603050405020304" pitchFamily="18" charset="0"/>
              </a:rPr>
              <a:t>erform other duties as the Pound Keeper may direct. </a:t>
            </a:r>
          </a:p>
          <a:p>
            <a:pPr marL="342900" indent="-342900">
              <a:buFont typeface="Arial" panose="020B0604020202020204" pitchFamily="34" charset="0"/>
              <a:buChar char="•"/>
            </a:pPr>
            <a:r>
              <a:rPr lang="en-US" kern="100" dirty="0">
                <a:solidFill>
                  <a:schemeClr val="bg1"/>
                </a:solidFill>
                <a:ea typeface="Calibri" panose="020F0502020204030204" pitchFamily="34" charset="0"/>
                <a:cs typeface="Times New Roman" panose="02020603050405020304" pitchFamily="18" charset="0"/>
              </a:rPr>
              <a:t>A</a:t>
            </a:r>
            <a:r>
              <a:rPr lang="en-US" kern="100" dirty="0">
                <a:solidFill>
                  <a:schemeClr val="bg1"/>
                </a:solidFill>
                <a:effectLst/>
                <a:ea typeface="Calibri" panose="020F0502020204030204" pitchFamily="34" charset="0"/>
                <a:cs typeface="Times New Roman" panose="02020603050405020304" pitchFamily="18" charset="0"/>
              </a:rPr>
              <a:t>ssist the Junior Vice Pound Keeper and Dog Robber at the registration desk, the sales of MODD gear and raffles. </a:t>
            </a:r>
          </a:p>
          <a:p>
            <a:pPr marL="342900" indent="-342900">
              <a:buFont typeface="Arial" panose="020B0604020202020204" pitchFamily="34" charset="0"/>
              <a:buChar char="•"/>
            </a:pPr>
            <a:r>
              <a:rPr lang="en-US" kern="100" dirty="0">
                <a:solidFill>
                  <a:schemeClr val="bg1"/>
                </a:solidFill>
                <a:ea typeface="Calibri" panose="020F0502020204030204" pitchFamily="34" charset="0"/>
                <a:cs typeface="Times New Roman" panose="02020603050405020304" pitchFamily="18" charset="0"/>
              </a:rPr>
              <a:t>A</a:t>
            </a:r>
            <a:r>
              <a:rPr lang="en-US" kern="100" dirty="0">
                <a:solidFill>
                  <a:schemeClr val="bg1"/>
                </a:solidFill>
                <a:effectLst/>
                <a:ea typeface="Calibri" panose="020F0502020204030204" pitchFamily="34" charset="0"/>
                <a:cs typeface="Times New Roman" panose="02020603050405020304" pitchFamily="18" charset="0"/>
              </a:rPr>
              <a:t>ssist the Police Dog in setting up for the Growl.</a:t>
            </a:r>
          </a:p>
        </p:txBody>
      </p:sp>
      <p:pic>
        <p:nvPicPr>
          <p:cNvPr id="9" name="Picture 8">
            <a:extLst>
              <a:ext uri="{FF2B5EF4-FFF2-40B4-BE49-F238E27FC236}">
                <a16:creationId xmlns:a16="http://schemas.microsoft.com/office/drawing/2014/main" id="{09FDC3A5-0CF5-4B9A-B4DF-B75C04A0AB9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696140" y="607897"/>
            <a:ext cx="1371600" cy="1371600"/>
          </a:xfrm>
          <a:prstGeom prst="rect">
            <a:avLst/>
          </a:prstGeom>
        </p:spPr>
      </p:pic>
    </p:spTree>
    <p:extLst>
      <p:ext uri="{BB962C8B-B14F-4D97-AF65-F5344CB8AC3E}">
        <p14:creationId xmlns:p14="http://schemas.microsoft.com/office/powerpoint/2010/main" val="406919021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2072F6-1288-C3EF-4F08-B1629E434050}"/>
              </a:ext>
            </a:extLst>
          </p:cNvPr>
          <p:cNvSpPr>
            <a:spLocks noGrp="1"/>
          </p:cNvSpPr>
          <p:nvPr>
            <p:ph type="title"/>
          </p:nvPr>
        </p:nvSpPr>
        <p:spPr>
          <a:xfrm>
            <a:off x="970844" y="753229"/>
            <a:ext cx="9323338" cy="1080937"/>
          </a:xfrm>
        </p:spPr>
        <p:txBody>
          <a:bodyPr>
            <a:normAutofit/>
          </a:bodyPr>
          <a:lstStyle/>
          <a:p>
            <a:r>
              <a:rPr lang="en-US" b="1" dirty="0">
                <a:solidFill>
                  <a:srgbClr val="FFFF00"/>
                </a:solidFill>
              </a:rPr>
              <a:t>Sir or Madame Barking Dog</a:t>
            </a:r>
            <a:br>
              <a:rPr lang="en-US" b="1" dirty="0">
                <a:solidFill>
                  <a:srgbClr val="FFFF00"/>
                </a:solidFill>
              </a:rPr>
            </a:br>
            <a:r>
              <a:rPr lang="en-US" sz="2000" b="1" dirty="0">
                <a:solidFill>
                  <a:srgbClr val="FFFF00"/>
                </a:solidFill>
              </a:rPr>
              <a:t>Appointed Office  </a:t>
            </a:r>
          </a:p>
        </p:txBody>
      </p:sp>
      <p:sp>
        <p:nvSpPr>
          <p:cNvPr id="4" name="Text Placeholder 3">
            <a:extLst>
              <a:ext uri="{FF2B5EF4-FFF2-40B4-BE49-F238E27FC236}">
                <a16:creationId xmlns:a16="http://schemas.microsoft.com/office/drawing/2014/main" id="{C2820FEE-67EE-B0DF-CA1C-C0981D0FDC2C}"/>
              </a:ext>
            </a:extLst>
          </p:cNvPr>
          <p:cNvSpPr>
            <a:spLocks noGrp="1"/>
          </p:cNvSpPr>
          <p:nvPr>
            <p:ph type="body" idx="1"/>
          </p:nvPr>
        </p:nvSpPr>
        <p:spPr>
          <a:xfrm>
            <a:off x="680319" y="1979497"/>
            <a:ext cx="9728036" cy="1846243"/>
          </a:xfrm>
        </p:spPr>
        <p:txBody>
          <a:bodyPr>
            <a:noAutofit/>
          </a:bodyPr>
          <a:lstStyle/>
          <a:p>
            <a:pPr marL="342900" indent="-342900">
              <a:buFont typeface="Arial" panose="020B0604020202020204" pitchFamily="34" charset="0"/>
              <a:buChar char="•"/>
            </a:pPr>
            <a:r>
              <a:rPr lang="en-US" dirty="0">
                <a:solidFill>
                  <a:schemeClr val="bg1"/>
                </a:solidFill>
                <a:effectLst/>
                <a:ea typeface="Calibri" panose="020F0502020204030204" pitchFamily="34" charset="0"/>
              </a:rPr>
              <a:t>Shall supervise all publicity for the Pound. </a:t>
            </a:r>
          </a:p>
          <a:p>
            <a:pPr marL="342900" indent="-342900">
              <a:buFont typeface="Arial" panose="020B0604020202020204" pitchFamily="34" charset="0"/>
              <a:buChar char="•"/>
            </a:pPr>
            <a:r>
              <a:rPr lang="en-US" dirty="0">
                <a:solidFill>
                  <a:schemeClr val="bg1"/>
                </a:solidFill>
                <a:ea typeface="Calibri" panose="020F0502020204030204" pitchFamily="34" charset="0"/>
              </a:rPr>
              <a:t>A</a:t>
            </a:r>
            <a:r>
              <a:rPr lang="en-US" dirty="0">
                <a:solidFill>
                  <a:schemeClr val="bg1"/>
                </a:solidFill>
                <a:effectLst/>
                <a:ea typeface="Calibri" panose="020F0502020204030204" pitchFamily="34" charset="0"/>
              </a:rPr>
              <a:t>ssist the Junior Vice Pound Keeper and Dog Robber in handling the registration desk, the sales of MODD gear and raffles.</a:t>
            </a:r>
          </a:p>
          <a:p>
            <a:pPr marL="342900" indent="-342900">
              <a:buFont typeface="Arial" panose="020B0604020202020204" pitchFamily="34" charset="0"/>
              <a:buChar char="•"/>
            </a:pPr>
            <a:r>
              <a:rPr lang="en-US" dirty="0">
                <a:solidFill>
                  <a:schemeClr val="bg1"/>
                </a:solidFill>
                <a:ea typeface="Calibri" panose="020F0502020204030204" pitchFamily="34" charset="0"/>
              </a:rPr>
              <a:t>Assist </a:t>
            </a:r>
            <a:r>
              <a:rPr lang="en-US" dirty="0">
                <a:solidFill>
                  <a:schemeClr val="bg1"/>
                </a:solidFill>
                <a:effectLst/>
                <a:ea typeface="Calibri" panose="020F0502020204030204" pitchFamily="34" charset="0"/>
              </a:rPr>
              <a:t>the Police Dog in setting up for the Growl.</a:t>
            </a:r>
            <a:endParaRPr lang="en-US" kern="100" dirty="0">
              <a:solidFill>
                <a:schemeClr val="bg1"/>
              </a:solidFill>
              <a:effectLst/>
              <a:ea typeface="Calibri" panose="020F0502020204030204" pitchFamily="34" charset="0"/>
              <a:cs typeface="Times New Roman" panose="02020603050405020304" pitchFamily="18" charset="0"/>
            </a:endParaRPr>
          </a:p>
        </p:txBody>
      </p:sp>
      <p:pic>
        <p:nvPicPr>
          <p:cNvPr id="9" name="Picture 8">
            <a:extLst>
              <a:ext uri="{FF2B5EF4-FFF2-40B4-BE49-F238E27FC236}">
                <a16:creationId xmlns:a16="http://schemas.microsoft.com/office/drawing/2014/main" id="{09FDC3A5-0CF5-4B9A-B4DF-B75C04A0AB9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696140" y="607897"/>
            <a:ext cx="1371600" cy="1371600"/>
          </a:xfrm>
          <a:prstGeom prst="rect">
            <a:avLst/>
          </a:prstGeom>
        </p:spPr>
      </p:pic>
    </p:spTree>
    <p:extLst>
      <p:ext uri="{BB962C8B-B14F-4D97-AF65-F5344CB8AC3E}">
        <p14:creationId xmlns:p14="http://schemas.microsoft.com/office/powerpoint/2010/main" val="99683012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2072F6-1288-C3EF-4F08-B1629E434050}"/>
              </a:ext>
            </a:extLst>
          </p:cNvPr>
          <p:cNvSpPr>
            <a:spLocks noGrp="1"/>
          </p:cNvSpPr>
          <p:nvPr>
            <p:ph type="title"/>
          </p:nvPr>
        </p:nvSpPr>
        <p:spPr/>
        <p:txBody>
          <a:bodyPr>
            <a:normAutofit/>
          </a:bodyPr>
          <a:lstStyle/>
          <a:p>
            <a:r>
              <a:rPr lang="en-US" b="1" dirty="0">
                <a:solidFill>
                  <a:srgbClr val="FFFF00"/>
                </a:solidFill>
              </a:rPr>
              <a:t>Sir or Madame Pound Keeper </a:t>
            </a:r>
            <a:br>
              <a:rPr lang="en-US" b="1" dirty="0">
                <a:solidFill>
                  <a:srgbClr val="FFFF00"/>
                </a:solidFill>
              </a:rPr>
            </a:br>
            <a:r>
              <a:rPr lang="en-US" sz="2000" b="1" dirty="0">
                <a:solidFill>
                  <a:srgbClr val="FFFF00"/>
                </a:solidFill>
              </a:rPr>
              <a:t>Elected Office</a:t>
            </a:r>
          </a:p>
        </p:txBody>
      </p:sp>
      <p:sp>
        <p:nvSpPr>
          <p:cNvPr id="4" name="Text Placeholder 3">
            <a:extLst>
              <a:ext uri="{FF2B5EF4-FFF2-40B4-BE49-F238E27FC236}">
                <a16:creationId xmlns:a16="http://schemas.microsoft.com/office/drawing/2014/main" id="{C2820FEE-67EE-B0DF-CA1C-C0981D0FDC2C}"/>
              </a:ext>
            </a:extLst>
          </p:cNvPr>
          <p:cNvSpPr>
            <a:spLocks noGrp="1"/>
          </p:cNvSpPr>
          <p:nvPr>
            <p:ph type="body" idx="1"/>
          </p:nvPr>
        </p:nvSpPr>
        <p:spPr>
          <a:xfrm>
            <a:off x="451556" y="1979497"/>
            <a:ext cx="9934221" cy="4511614"/>
          </a:xfrm>
        </p:spPr>
        <p:txBody>
          <a:bodyPr>
            <a:normAutofit/>
          </a:bodyPr>
          <a:lstStyle/>
          <a:p>
            <a:pPr marL="342900" indent="-342900">
              <a:buFont typeface="Arial" panose="020B0604020202020204" pitchFamily="34" charset="0"/>
              <a:buChar char="•"/>
            </a:pPr>
            <a:r>
              <a:rPr lang="en-US" kern="100" dirty="0">
                <a:solidFill>
                  <a:schemeClr val="bg1"/>
                </a:solidFill>
                <a:effectLst/>
                <a:ea typeface="Calibri" panose="020F0502020204030204" pitchFamily="34" charset="0"/>
                <a:cs typeface="Times New Roman" panose="02020603050405020304" pitchFamily="18" charset="0"/>
              </a:rPr>
              <a:t>Shall preside at all Pound Growls and Pound Initiations. </a:t>
            </a:r>
          </a:p>
          <a:p>
            <a:pPr marL="342900" indent="-342900">
              <a:buFont typeface="Arial" panose="020B0604020202020204" pitchFamily="34" charset="0"/>
              <a:buChar char="•"/>
            </a:pPr>
            <a:r>
              <a:rPr lang="en-US" kern="100" dirty="0">
                <a:solidFill>
                  <a:schemeClr val="bg1"/>
                </a:solidFill>
                <a:effectLst/>
                <a:ea typeface="Calibri" panose="020F0502020204030204" pitchFamily="34" charset="0"/>
                <a:cs typeface="Times New Roman" panose="02020603050405020304" pitchFamily="18" charset="0"/>
              </a:rPr>
              <a:t>Shall require the obedience of all laws, rules and regulations. </a:t>
            </a:r>
          </a:p>
          <a:p>
            <a:pPr marL="342900" indent="-342900">
              <a:buFont typeface="Arial" panose="020B0604020202020204" pitchFamily="34" charset="0"/>
              <a:buChar char="•"/>
            </a:pPr>
            <a:r>
              <a:rPr lang="en-US" kern="100" dirty="0">
                <a:solidFill>
                  <a:schemeClr val="bg1"/>
                </a:solidFill>
                <a:effectLst/>
                <a:ea typeface="Calibri" panose="020F0502020204030204" pitchFamily="34" charset="0"/>
                <a:cs typeface="Times New Roman" panose="02020603050405020304" pitchFamily="18" charset="0"/>
              </a:rPr>
              <a:t>May appoint other Officers and committees that are deemed necessary. </a:t>
            </a:r>
          </a:p>
          <a:p>
            <a:pPr marL="342900" indent="-342900">
              <a:buFont typeface="Arial" panose="020B0604020202020204" pitchFamily="34" charset="0"/>
              <a:buChar char="•"/>
            </a:pPr>
            <a:r>
              <a:rPr lang="en-US" kern="100" dirty="0">
                <a:solidFill>
                  <a:schemeClr val="bg1"/>
                </a:solidFill>
                <a:effectLst/>
                <a:ea typeface="Calibri" panose="020F0502020204030204" pitchFamily="34" charset="0"/>
                <a:cs typeface="Times New Roman" panose="02020603050405020304" pitchFamily="18" charset="0"/>
              </a:rPr>
              <a:t>Shall be the custodian along with the Dog Robber of all </a:t>
            </a:r>
            <a:r>
              <a:rPr lang="en-US" kern="100" dirty="0">
                <a:solidFill>
                  <a:schemeClr val="bg1"/>
                </a:solidFill>
                <a:ea typeface="Calibri" panose="020F0502020204030204" pitchFamily="34" charset="0"/>
                <a:cs typeface="Times New Roman" panose="02020603050405020304" pitchFamily="18" charset="0"/>
              </a:rPr>
              <a:t>Bones (</a:t>
            </a:r>
            <a:r>
              <a:rPr lang="en-US" kern="100" dirty="0">
                <a:solidFill>
                  <a:schemeClr val="bg1"/>
                </a:solidFill>
                <a:effectLst/>
                <a:ea typeface="Calibri" panose="020F0502020204030204" pitchFamily="34" charset="0"/>
                <a:cs typeface="Times New Roman" panose="02020603050405020304" pitchFamily="18" charset="0"/>
              </a:rPr>
              <a:t>monies), property, securities, and records of the Pound. </a:t>
            </a:r>
          </a:p>
          <a:p>
            <a:pPr marL="342900" indent="-342900">
              <a:buFont typeface="Arial" panose="020B0604020202020204" pitchFamily="34" charset="0"/>
              <a:buChar char="•"/>
            </a:pPr>
            <a:r>
              <a:rPr lang="en-US" kern="100" dirty="0">
                <a:solidFill>
                  <a:schemeClr val="bg1"/>
                </a:solidFill>
                <a:effectLst/>
                <a:ea typeface="Calibri" panose="020F0502020204030204" pitchFamily="34" charset="0"/>
                <a:cs typeface="Times New Roman" panose="02020603050405020304" pitchFamily="18" charset="0"/>
              </a:rPr>
              <a:t>Shall countersign all orders for the disbursement of Bones (monies) when approved by the proper authority. </a:t>
            </a:r>
          </a:p>
          <a:p>
            <a:pPr marL="342900" indent="-342900">
              <a:buFont typeface="Arial" panose="020B0604020202020204" pitchFamily="34" charset="0"/>
              <a:buChar char="•"/>
            </a:pPr>
            <a:r>
              <a:rPr lang="en-US" kern="100" dirty="0">
                <a:solidFill>
                  <a:schemeClr val="bg1"/>
                </a:solidFill>
                <a:effectLst/>
                <a:ea typeface="Calibri" panose="020F0502020204030204" pitchFamily="34" charset="0"/>
                <a:cs typeface="Times New Roman" panose="02020603050405020304" pitchFamily="18" charset="0"/>
              </a:rPr>
              <a:t>Shall perform such other duties and issue such other orders as are necessary.</a:t>
            </a:r>
          </a:p>
          <a:p>
            <a:r>
              <a:rPr lang="en-US" dirty="0"/>
              <a:t>	</a:t>
            </a:r>
          </a:p>
        </p:txBody>
      </p:sp>
      <p:pic>
        <p:nvPicPr>
          <p:cNvPr id="10" name="Picture 9">
            <a:extLst>
              <a:ext uri="{FF2B5EF4-FFF2-40B4-BE49-F238E27FC236}">
                <a16:creationId xmlns:a16="http://schemas.microsoft.com/office/drawing/2014/main" id="{DE76D79E-1241-E4F3-1D5E-C0722CC4062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684255" y="607897"/>
            <a:ext cx="1371600" cy="1371600"/>
          </a:xfrm>
          <a:prstGeom prst="rect">
            <a:avLst/>
          </a:prstGeom>
        </p:spPr>
      </p:pic>
    </p:spTree>
    <p:extLst>
      <p:ext uri="{BB962C8B-B14F-4D97-AF65-F5344CB8AC3E}">
        <p14:creationId xmlns:p14="http://schemas.microsoft.com/office/powerpoint/2010/main" val="340673994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2072F6-1288-C3EF-4F08-B1629E434050}"/>
              </a:ext>
            </a:extLst>
          </p:cNvPr>
          <p:cNvSpPr>
            <a:spLocks noGrp="1"/>
          </p:cNvSpPr>
          <p:nvPr>
            <p:ph type="title"/>
          </p:nvPr>
        </p:nvSpPr>
        <p:spPr>
          <a:xfrm>
            <a:off x="778933" y="753229"/>
            <a:ext cx="9515250" cy="1080937"/>
          </a:xfrm>
        </p:spPr>
        <p:txBody>
          <a:bodyPr>
            <a:normAutofit/>
          </a:bodyPr>
          <a:lstStyle/>
          <a:p>
            <a:r>
              <a:rPr lang="en-US" b="1" dirty="0">
                <a:solidFill>
                  <a:srgbClr val="FFFF00"/>
                </a:solidFill>
              </a:rPr>
              <a:t>Sir or Madame Sr. Vice Pound Keeper</a:t>
            </a:r>
            <a:br>
              <a:rPr lang="en-US" b="1" dirty="0">
                <a:solidFill>
                  <a:srgbClr val="FFFF00"/>
                </a:solidFill>
              </a:rPr>
            </a:br>
            <a:r>
              <a:rPr lang="en-US" sz="2000" b="1" dirty="0">
                <a:solidFill>
                  <a:srgbClr val="FFFF00"/>
                </a:solidFill>
              </a:rPr>
              <a:t>Elected Office</a:t>
            </a:r>
          </a:p>
        </p:txBody>
      </p:sp>
      <p:sp>
        <p:nvSpPr>
          <p:cNvPr id="4" name="Text Placeholder 3">
            <a:extLst>
              <a:ext uri="{FF2B5EF4-FFF2-40B4-BE49-F238E27FC236}">
                <a16:creationId xmlns:a16="http://schemas.microsoft.com/office/drawing/2014/main" id="{C2820FEE-67EE-B0DF-CA1C-C0981D0FDC2C}"/>
              </a:ext>
            </a:extLst>
          </p:cNvPr>
          <p:cNvSpPr>
            <a:spLocks noGrp="1"/>
          </p:cNvSpPr>
          <p:nvPr>
            <p:ph type="body" idx="1"/>
          </p:nvPr>
        </p:nvSpPr>
        <p:spPr>
          <a:xfrm>
            <a:off x="540584" y="1979497"/>
            <a:ext cx="9843911" cy="3726758"/>
          </a:xfrm>
        </p:spPr>
        <p:txBody>
          <a:bodyPr>
            <a:normAutofit/>
          </a:bodyPr>
          <a:lstStyle/>
          <a:p>
            <a:endParaRPr lang="en-US" dirty="0">
              <a:solidFill>
                <a:schemeClr val="bg1"/>
              </a:solidFill>
              <a:effectLst/>
              <a:ea typeface="Calibri" panose="020F0502020204030204" pitchFamily="34" charset="0"/>
            </a:endParaRPr>
          </a:p>
          <a:p>
            <a:pPr marL="342900" indent="-342900">
              <a:buFont typeface="Arial" panose="020B0604020202020204" pitchFamily="34" charset="0"/>
              <a:buChar char="•"/>
            </a:pPr>
            <a:r>
              <a:rPr lang="en-US" dirty="0">
                <a:solidFill>
                  <a:schemeClr val="bg1"/>
                </a:solidFill>
                <a:effectLst/>
                <a:ea typeface="Calibri" panose="020F0502020204030204" pitchFamily="34" charset="0"/>
              </a:rPr>
              <a:t>Shall assist the Pound Keeper.  </a:t>
            </a:r>
          </a:p>
          <a:p>
            <a:pPr marL="342900" indent="-342900">
              <a:buFont typeface="Arial" panose="020B0604020202020204" pitchFamily="34" charset="0"/>
              <a:buChar char="•"/>
            </a:pPr>
            <a:r>
              <a:rPr lang="en-US" dirty="0">
                <a:solidFill>
                  <a:schemeClr val="bg1"/>
                </a:solidFill>
                <a:effectLst/>
                <a:ea typeface="Calibri" panose="020F0502020204030204" pitchFamily="34" charset="0"/>
              </a:rPr>
              <a:t>Shall preside at the Pound Growls in the absence of the Pound Keeper. </a:t>
            </a:r>
          </a:p>
          <a:p>
            <a:pPr marL="342900" indent="-342900">
              <a:buFont typeface="Arial" panose="020B0604020202020204" pitchFamily="34" charset="0"/>
              <a:buChar char="•"/>
            </a:pPr>
            <a:r>
              <a:rPr lang="en-US" dirty="0">
                <a:solidFill>
                  <a:schemeClr val="bg1"/>
                </a:solidFill>
                <a:effectLst/>
                <a:ea typeface="Calibri" panose="020F0502020204030204" pitchFamily="34" charset="0"/>
              </a:rPr>
              <a:t>Shall be responsible to the Pound Keeper for the growth and expansion of the Pound. </a:t>
            </a:r>
          </a:p>
          <a:p>
            <a:pPr marL="342900" indent="-342900">
              <a:buFont typeface="Arial" panose="020B0604020202020204" pitchFamily="34" charset="0"/>
              <a:buChar char="•"/>
            </a:pPr>
            <a:r>
              <a:rPr lang="en-US" dirty="0">
                <a:solidFill>
                  <a:schemeClr val="bg1"/>
                </a:solidFill>
                <a:effectLst/>
                <a:ea typeface="Calibri" panose="020F0502020204030204" pitchFamily="34" charset="0"/>
              </a:rPr>
              <a:t>Shall perform such other duties as the Pound Keeper may direct. </a:t>
            </a:r>
          </a:p>
          <a:p>
            <a:pPr marL="342900" indent="-342900">
              <a:buFont typeface="Arial" panose="020B0604020202020204" pitchFamily="34" charset="0"/>
              <a:buChar char="•"/>
            </a:pPr>
            <a:r>
              <a:rPr lang="en-US" dirty="0">
                <a:solidFill>
                  <a:schemeClr val="bg1"/>
                </a:solidFill>
                <a:effectLst/>
                <a:ea typeface="Calibri" panose="020F0502020204030204" pitchFamily="34" charset="0"/>
              </a:rPr>
              <a:t>Shall help the Pound Keeper supervise all other Pound Officers in the performance of said duties. </a:t>
            </a:r>
            <a:endParaRPr lang="en-US" u="sng" dirty="0">
              <a:solidFill>
                <a:schemeClr val="bg1"/>
              </a:solidFill>
            </a:endParaRPr>
          </a:p>
          <a:p>
            <a:endParaRPr lang="en-US" u="sng" dirty="0">
              <a:solidFill>
                <a:schemeClr val="bg1"/>
              </a:solidFill>
            </a:endParaRPr>
          </a:p>
        </p:txBody>
      </p:sp>
      <p:pic>
        <p:nvPicPr>
          <p:cNvPr id="10" name="Picture 9">
            <a:extLst>
              <a:ext uri="{FF2B5EF4-FFF2-40B4-BE49-F238E27FC236}">
                <a16:creationId xmlns:a16="http://schemas.microsoft.com/office/drawing/2014/main" id="{9EFB0795-62B2-BF82-3464-20A9F416723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696140" y="607897"/>
            <a:ext cx="1371600" cy="1371600"/>
          </a:xfrm>
          <a:prstGeom prst="rect">
            <a:avLst/>
          </a:prstGeom>
        </p:spPr>
      </p:pic>
    </p:spTree>
    <p:extLst>
      <p:ext uri="{BB962C8B-B14F-4D97-AF65-F5344CB8AC3E}">
        <p14:creationId xmlns:p14="http://schemas.microsoft.com/office/powerpoint/2010/main" val="128157366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2072F6-1288-C3EF-4F08-B1629E434050}"/>
              </a:ext>
            </a:extLst>
          </p:cNvPr>
          <p:cNvSpPr>
            <a:spLocks noGrp="1"/>
          </p:cNvSpPr>
          <p:nvPr>
            <p:ph type="title"/>
          </p:nvPr>
        </p:nvSpPr>
        <p:spPr>
          <a:xfrm>
            <a:off x="936978" y="753229"/>
            <a:ext cx="9357204" cy="1080937"/>
          </a:xfrm>
        </p:spPr>
        <p:txBody>
          <a:bodyPr>
            <a:normAutofit/>
          </a:bodyPr>
          <a:lstStyle/>
          <a:p>
            <a:r>
              <a:rPr lang="en-US" b="1" dirty="0">
                <a:solidFill>
                  <a:srgbClr val="FFFF00"/>
                </a:solidFill>
              </a:rPr>
              <a:t>Sir or Madame Jr. Vice Pound Keeper</a:t>
            </a:r>
            <a:br>
              <a:rPr lang="en-US" b="1" dirty="0">
                <a:solidFill>
                  <a:srgbClr val="FFFF00"/>
                </a:solidFill>
              </a:rPr>
            </a:br>
            <a:r>
              <a:rPr lang="en-US" sz="2000" b="1" dirty="0">
                <a:solidFill>
                  <a:srgbClr val="FFFF00"/>
                </a:solidFill>
              </a:rPr>
              <a:t>Elected Office</a:t>
            </a:r>
          </a:p>
        </p:txBody>
      </p:sp>
      <p:sp>
        <p:nvSpPr>
          <p:cNvPr id="4" name="Text Placeholder 3">
            <a:extLst>
              <a:ext uri="{FF2B5EF4-FFF2-40B4-BE49-F238E27FC236}">
                <a16:creationId xmlns:a16="http://schemas.microsoft.com/office/drawing/2014/main" id="{C2820FEE-67EE-B0DF-CA1C-C0981D0FDC2C}"/>
              </a:ext>
            </a:extLst>
          </p:cNvPr>
          <p:cNvSpPr>
            <a:spLocks noGrp="1"/>
          </p:cNvSpPr>
          <p:nvPr>
            <p:ph type="body" idx="1"/>
          </p:nvPr>
        </p:nvSpPr>
        <p:spPr>
          <a:xfrm>
            <a:off x="680319" y="1979497"/>
            <a:ext cx="9613863" cy="3996267"/>
          </a:xfrm>
        </p:spPr>
        <p:txBody>
          <a:bodyPr>
            <a:noAutofit/>
          </a:bodyPr>
          <a:lstStyle/>
          <a:p>
            <a:pPr marL="342900" indent="-342900">
              <a:buFont typeface="Arial" panose="020B0604020202020204" pitchFamily="34" charset="0"/>
              <a:buChar char="•"/>
            </a:pPr>
            <a:r>
              <a:rPr lang="en-US" kern="100" dirty="0">
                <a:solidFill>
                  <a:schemeClr val="bg1"/>
                </a:solidFill>
                <a:effectLst/>
                <a:ea typeface="Calibri" panose="020F0502020204030204" pitchFamily="34" charset="0"/>
                <a:cs typeface="Segoe UI Semibold" panose="020B0702040204020203" pitchFamily="34" charset="0"/>
              </a:rPr>
              <a:t>Shall assist the Pound Keeper and the Senior Vice Pound Keeper</a:t>
            </a:r>
            <a:r>
              <a:rPr lang="en-US" kern="100" dirty="0">
                <a:solidFill>
                  <a:schemeClr val="bg1"/>
                </a:solidFill>
                <a:ea typeface="Calibri" panose="020F0502020204030204" pitchFamily="34" charset="0"/>
                <a:cs typeface="Segoe UI Semibold" panose="020B0702040204020203" pitchFamily="34" charset="0"/>
              </a:rPr>
              <a:t>.</a:t>
            </a:r>
            <a:r>
              <a:rPr lang="en-US" kern="100" dirty="0">
                <a:solidFill>
                  <a:schemeClr val="bg1"/>
                </a:solidFill>
                <a:effectLst/>
                <a:ea typeface="Calibri" panose="020F0502020204030204" pitchFamily="34" charset="0"/>
                <a:cs typeface="Segoe UI Semibold" panose="020B0702040204020203" pitchFamily="34" charset="0"/>
              </a:rPr>
              <a:t> </a:t>
            </a:r>
          </a:p>
          <a:p>
            <a:pPr marL="342900" indent="-342900">
              <a:buFont typeface="Arial" panose="020B0604020202020204" pitchFamily="34" charset="0"/>
              <a:buChar char="•"/>
            </a:pPr>
            <a:r>
              <a:rPr lang="en-US" kern="100" dirty="0">
                <a:solidFill>
                  <a:schemeClr val="bg1"/>
                </a:solidFill>
                <a:effectLst/>
                <a:ea typeface="Calibri" panose="020F0502020204030204" pitchFamily="34" charset="0"/>
                <a:cs typeface="Segoe UI Semibold" panose="020B0702040204020203" pitchFamily="34" charset="0"/>
              </a:rPr>
              <a:t>Shall be responsible for all activities seeking to increase the revenue of the Pound. </a:t>
            </a:r>
          </a:p>
          <a:p>
            <a:pPr marL="342900" indent="-342900">
              <a:buFont typeface="Arial" panose="020B0604020202020204" pitchFamily="34" charset="0"/>
              <a:buChar char="•"/>
            </a:pPr>
            <a:r>
              <a:rPr lang="en-US" kern="100" dirty="0">
                <a:solidFill>
                  <a:schemeClr val="bg1"/>
                </a:solidFill>
                <a:ea typeface="Calibri" panose="020F0502020204030204" pitchFamily="34" charset="0"/>
                <a:cs typeface="Segoe UI Semibold" panose="020B0702040204020203" pitchFamily="34" charset="0"/>
              </a:rPr>
              <a:t>S</a:t>
            </a:r>
            <a:r>
              <a:rPr lang="en-US" kern="100" dirty="0">
                <a:solidFill>
                  <a:schemeClr val="bg1"/>
                </a:solidFill>
                <a:effectLst/>
                <a:ea typeface="Calibri" panose="020F0502020204030204" pitchFamily="34" charset="0"/>
                <a:cs typeface="Segoe UI Semibold" panose="020B0702040204020203" pitchFamily="34" charset="0"/>
              </a:rPr>
              <a:t>upervise the entertainment and amusement provided at all Pound Growls. </a:t>
            </a:r>
          </a:p>
          <a:p>
            <a:pPr marL="342900" indent="-342900">
              <a:buFont typeface="Arial" panose="020B0604020202020204" pitchFamily="34" charset="0"/>
              <a:buChar char="•"/>
            </a:pPr>
            <a:r>
              <a:rPr lang="en-US" kern="100" dirty="0">
                <a:solidFill>
                  <a:schemeClr val="bg1"/>
                </a:solidFill>
                <a:ea typeface="Calibri" panose="020F0502020204030204" pitchFamily="34" charset="0"/>
                <a:cs typeface="Segoe UI Semibold" panose="020B0702040204020203" pitchFamily="34" charset="0"/>
              </a:rPr>
              <a:t>P</a:t>
            </a:r>
            <a:r>
              <a:rPr lang="en-US" kern="100" dirty="0">
                <a:solidFill>
                  <a:schemeClr val="bg1"/>
                </a:solidFill>
                <a:effectLst/>
                <a:ea typeface="Calibri" panose="020F0502020204030204" pitchFamily="34" charset="0"/>
                <a:cs typeface="Segoe UI Semibold" panose="020B0702040204020203" pitchFamily="34" charset="0"/>
              </a:rPr>
              <a:t>erform such duties as the Pound Keeper may direct. </a:t>
            </a:r>
          </a:p>
          <a:p>
            <a:pPr marL="342900" indent="-342900">
              <a:buFont typeface="Arial" panose="020B0604020202020204" pitchFamily="34" charset="0"/>
              <a:buChar char="•"/>
            </a:pPr>
            <a:r>
              <a:rPr lang="en-US" kern="100" dirty="0">
                <a:solidFill>
                  <a:schemeClr val="bg1"/>
                </a:solidFill>
                <a:effectLst/>
                <a:ea typeface="Calibri" panose="020F0502020204030204" pitchFamily="34" charset="0"/>
                <a:cs typeface="Segoe UI Semibold" panose="020B0702040204020203" pitchFamily="34" charset="0"/>
              </a:rPr>
              <a:t>Shall work closely with the Pound Dog Robber and be responsible for and supervise all Devil Dog roasts, registration desks, sales of MODD supplies and raffles.</a:t>
            </a:r>
          </a:p>
        </p:txBody>
      </p:sp>
      <p:pic>
        <p:nvPicPr>
          <p:cNvPr id="9" name="Picture 8">
            <a:extLst>
              <a:ext uri="{FF2B5EF4-FFF2-40B4-BE49-F238E27FC236}">
                <a16:creationId xmlns:a16="http://schemas.microsoft.com/office/drawing/2014/main" id="{EF5D898F-E47A-88C7-9AEC-90B295439CD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696140" y="607897"/>
            <a:ext cx="1371600" cy="1371600"/>
          </a:xfrm>
          <a:prstGeom prst="rect">
            <a:avLst/>
          </a:prstGeom>
        </p:spPr>
      </p:pic>
    </p:spTree>
    <p:extLst>
      <p:ext uri="{BB962C8B-B14F-4D97-AF65-F5344CB8AC3E}">
        <p14:creationId xmlns:p14="http://schemas.microsoft.com/office/powerpoint/2010/main" val="428071955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2072F6-1288-C3EF-4F08-B1629E434050}"/>
              </a:ext>
            </a:extLst>
          </p:cNvPr>
          <p:cNvSpPr>
            <a:spLocks noGrp="1"/>
          </p:cNvSpPr>
          <p:nvPr>
            <p:ph type="title"/>
          </p:nvPr>
        </p:nvSpPr>
        <p:spPr>
          <a:xfrm>
            <a:off x="948267" y="753229"/>
            <a:ext cx="9345915" cy="1080937"/>
          </a:xfrm>
        </p:spPr>
        <p:txBody>
          <a:bodyPr>
            <a:normAutofit/>
          </a:bodyPr>
          <a:lstStyle/>
          <a:p>
            <a:r>
              <a:rPr lang="en-US" b="1" dirty="0">
                <a:solidFill>
                  <a:srgbClr val="FFFF00"/>
                </a:solidFill>
              </a:rPr>
              <a:t>Sir or Madame Smart Dog</a:t>
            </a:r>
            <a:br>
              <a:rPr lang="en-US" b="1" dirty="0">
                <a:solidFill>
                  <a:srgbClr val="FFFF00"/>
                </a:solidFill>
              </a:rPr>
            </a:br>
            <a:r>
              <a:rPr lang="en-US" sz="2000" b="1" dirty="0">
                <a:solidFill>
                  <a:srgbClr val="FFFF00"/>
                </a:solidFill>
              </a:rPr>
              <a:t>Elected Office </a:t>
            </a:r>
          </a:p>
        </p:txBody>
      </p:sp>
      <p:sp>
        <p:nvSpPr>
          <p:cNvPr id="4" name="Text Placeholder 3">
            <a:extLst>
              <a:ext uri="{FF2B5EF4-FFF2-40B4-BE49-F238E27FC236}">
                <a16:creationId xmlns:a16="http://schemas.microsoft.com/office/drawing/2014/main" id="{C2820FEE-67EE-B0DF-CA1C-C0981D0FDC2C}"/>
              </a:ext>
            </a:extLst>
          </p:cNvPr>
          <p:cNvSpPr>
            <a:spLocks noGrp="1"/>
          </p:cNvSpPr>
          <p:nvPr>
            <p:ph type="body" idx="1"/>
          </p:nvPr>
        </p:nvSpPr>
        <p:spPr>
          <a:xfrm>
            <a:off x="680319" y="1979497"/>
            <a:ext cx="9613863" cy="3044338"/>
          </a:xfrm>
        </p:spPr>
        <p:txBody>
          <a:bodyPr>
            <a:normAutofit/>
          </a:bodyPr>
          <a:lstStyle/>
          <a:p>
            <a:pPr marL="342900" indent="-342900">
              <a:buFont typeface="Arial" panose="020B0604020202020204" pitchFamily="34" charset="0"/>
              <a:buChar char="•"/>
            </a:pPr>
            <a:r>
              <a:rPr lang="en-US" kern="100" dirty="0">
                <a:solidFill>
                  <a:schemeClr val="bg1"/>
                </a:solidFill>
                <a:ea typeface="Calibri" panose="020F0502020204030204" pitchFamily="34" charset="0"/>
                <a:cs typeface="Times New Roman" panose="02020603050405020304" pitchFamily="18" charset="0"/>
              </a:rPr>
              <a:t>I</a:t>
            </a:r>
            <a:r>
              <a:rPr lang="en-US" kern="100" dirty="0">
                <a:solidFill>
                  <a:schemeClr val="bg1"/>
                </a:solidFill>
                <a:effectLst/>
                <a:ea typeface="Calibri" panose="020F0502020204030204" pitchFamily="34" charset="0"/>
                <a:cs typeface="Times New Roman" panose="02020603050405020304" pitchFamily="18" charset="0"/>
              </a:rPr>
              <a:t>nterpret and explain the Constitution and Bylaws of the Kennel, Pack and Pound and any and all rules and regulations set up by the Kennel, Pack or Pound, the Pound Staff or the Pound Keeper. </a:t>
            </a:r>
          </a:p>
          <a:p>
            <a:pPr marL="342900" indent="-342900">
              <a:buFont typeface="Arial" panose="020B0604020202020204" pitchFamily="34" charset="0"/>
              <a:buChar char="•"/>
            </a:pPr>
            <a:r>
              <a:rPr lang="en-US" kern="100" dirty="0">
                <a:solidFill>
                  <a:schemeClr val="bg1"/>
                </a:solidFill>
                <a:effectLst/>
                <a:ea typeface="Calibri" panose="020F0502020204030204" pitchFamily="34" charset="0"/>
                <a:cs typeface="Times New Roman" panose="02020603050405020304" pitchFamily="18" charset="0"/>
              </a:rPr>
              <a:t>Shall be responsible to the Pound Keeper and the Senior Vice Pound Keeper and perform any other duties, that the Pound Keeper desires.</a:t>
            </a:r>
          </a:p>
          <a:p>
            <a:endParaRPr lang="en-US" dirty="0"/>
          </a:p>
        </p:txBody>
      </p:sp>
      <p:pic>
        <p:nvPicPr>
          <p:cNvPr id="9" name="Picture 8">
            <a:extLst>
              <a:ext uri="{FF2B5EF4-FFF2-40B4-BE49-F238E27FC236}">
                <a16:creationId xmlns:a16="http://schemas.microsoft.com/office/drawing/2014/main" id="{87D41EFB-E85A-9E03-8FFB-C83EF2DCC48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664598" y="607897"/>
            <a:ext cx="1371600" cy="1371600"/>
          </a:xfrm>
          <a:prstGeom prst="rect">
            <a:avLst/>
          </a:prstGeom>
        </p:spPr>
      </p:pic>
    </p:spTree>
    <p:extLst>
      <p:ext uri="{BB962C8B-B14F-4D97-AF65-F5344CB8AC3E}">
        <p14:creationId xmlns:p14="http://schemas.microsoft.com/office/powerpoint/2010/main" val="312273230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2072F6-1288-C3EF-4F08-B1629E434050}"/>
              </a:ext>
            </a:extLst>
          </p:cNvPr>
          <p:cNvSpPr>
            <a:spLocks noGrp="1"/>
          </p:cNvSpPr>
          <p:nvPr>
            <p:ph type="title"/>
          </p:nvPr>
        </p:nvSpPr>
        <p:spPr>
          <a:xfrm>
            <a:off x="948267" y="753229"/>
            <a:ext cx="9345915" cy="1080937"/>
          </a:xfrm>
        </p:spPr>
        <p:txBody>
          <a:bodyPr>
            <a:normAutofit/>
          </a:bodyPr>
          <a:lstStyle/>
          <a:p>
            <a:r>
              <a:rPr lang="en-US" b="1" dirty="0">
                <a:solidFill>
                  <a:srgbClr val="FFFF00"/>
                </a:solidFill>
              </a:rPr>
              <a:t>Sir or Madame Police Dog</a:t>
            </a:r>
            <a:br>
              <a:rPr lang="en-US" b="1" dirty="0">
                <a:solidFill>
                  <a:srgbClr val="FFFF00"/>
                </a:solidFill>
              </a:rPr>
            </a:br>
            <a:r>
              <a:rPr lang="en-US" sz="2000" b="1" dirty="0">
                <a:solidFill>
                  <a:srgbClr val="FFFF00"/>
                </a:solidFill>
              </a:rPr>
              <a:t>Elected Office </a:t>
            </a:r>
          </a:p>
        </p:txBody>
      </p:sp>
      <p:sp>
        <p:nvSpPr>
          <p:cNvPr id="4" name="Text Placeholder 3">
            <a:extLst>
              <a:ext uri="{FF2B5EF4-FFF2-40B4-BE49-F238E27FC236}">
                <a16:creationId xmlns:a16="http://schemas.microsoft.com/office/drawing/2014/main" id="{C2820FEE-67EE-B0DF-CA1C-C0981D0FDC2C}"/>
              </a:ext>
            </a:extLst>
          </p:cNvPr>
          <p:cNvSpPr>
            <a:spLocks noGrp="1"/>
          </p:cNvSpPr>
          <p:nvPr>
            <p:ph type="body" idx="1"/>
          </p:nvPr>
        </p:nvSpPr>
        <p:spPr>
          <a:xfrm>
            <a:off x="680319" y="1979497"/>
            <a:ext cx="9728036" cy="3691466"/>
          </a:xfrm>
        </p:spPr>
        <p:txBody>
          <a:bodyPr>
            <a:noAutofit/>
          </a:bodyPr>
          <a:lstStyle/>
          <a:p>
            <a:pPr marL="342900" indent="-342900">
              <a:buFont typeface="Arial" panose="020B0604020202020204" pitchFamily="34" charset="0"/>
              <a:buChar char="•"/>
            </a:pPr>
            <a:r>
              <a:rPr lang="en-US" dirty="0">
                <a:solidFill>
                  <a:schemeClr val="bg1"/>
                </a:solidFill>
                <a:ea typeface="Calibri" panose="020F0502020204030204" pitchFamily="34" charset="0"/>
              </a:rPr>
              <a:t>M</a:t>
            </a:r>
            <a:r>
              <a:rPr lang="en-US" dirty="0">
                <a:solidFill>
                  <a:schemeClr val="bg1"/>
                </a:solidFill>
                <a:effectLst/>
                <a:ea typeface="Calibri" panose="020F0502020204030204" pitchFamily="34" charset="0"/>
              </a:rPr>
              <a:t>aintain order and decorum in all Pound Growls. </a:t>
            </a:r>
          </a:p>
          <a:p>
            <a:pPr marL="342900" indent="-342900">
              <a:buFont typeface="Arial" panose="020B0604020202020204" pitchFamily="34" charset="0"/>
              <a:buChar char="•"/>
            </a:pPr>
            <a:r>
              <a:rPr lang="en-US" dirty="0">
                <a:solidFill>
                  <a:schemeClr val="bg1"/>
                </a:solidFill>
                <a:ea typeface="Calibri" panose="020F0502020204030204" pitchFamily="34" charset="0"/>
              </a:rPr>
              <a:t>E</a:t>
            </a:r>
            <a:r>
              <a:rPr lang="en-US" dirty="0">
                <a:solidFill>
                  <a:schemeClr val="bg1"/>
                </a:solidFill>
                <a:effectLst/>
                <a:ea typeface="Calibri" panose="020F0502020204030204" pitchFamily="34" charset="0"/>
              </a:rPr>
              <a:t>xpel from the Growl any Dog exceeding the bounds of decency, creating a disturbance or hindering the orderly conduct of the Growl. </a:t>
            </a:r>
          </a:p>
          <a:p>
            <a:pPr marL="342900" indent="-342900">
              <a:buFont typeface="Arial" panose="020B0604020202020204" pitchFamily="34" charset="0"/>
              <a:buChar char="•"/>
            </a:pPr>
            <a:r>
              <a:rPr lang="en-US" dirty="0">
                <a:solidFill>
                  <a:schemeClr val="bg1"/>
                </a:solidFill>
                <a:ea typeface="Calibri" panose="020F0502020204030204" pitchFamily="34" charset="0"/>
              </a:rPr>
              <a:t>P</a:t>
            </a:r>
            <a:r>
              <a:rPr lang="en-US" dirty="0">
                <a:solidFill>
                  <a:schemeClr val="bg1"/>
                </a:solidFill>
                <a:effectLst/>
                <a:ea typeface="Calibri" panose="020F0502020204030204" pitchFamily="34" charset="0"/>
              </a:rPr>
              <a:t>erform other duties as the Pound Keeper may direct. </a:t>
            </a:r>
          </a:p>
          <a:p>
            <a:pPr marL="342900" indent="-342900">
              <a:buFont typeface="Arial" panose="020B0604020202020204" pitchFamily="34" charset="0"/>
              <a:buChar char="•"/>
            </a:pPr>
            <a:r>
              <a:rPr lang="en-US" dirty="0">
                <a:solidFill>
                  <a:schemeClr val="bg1"/>
                </a:solidFill>
                <a:ea typeface="Calibri" panose="020F0502020204030204" pitchFamily="34" charset="0"/>
              </a:rPr>
              <a:t>R</a:t>
            </a:r>
            <a:r>
              <a:rPr lang="en-US" dirty="0">
                <a:solidFill>
                  <a:schemeClr val="bg1"/>
                </a:solidFill>
                <a:effectLst/>
                <a:ea typeface="Calibri" panose="020F0502020204030204" pitchFamily="34" charset="0"/>
              </a:rPr>
              <a:t>esponsible for the setting up of the location where the Growl will be held. </a:t>
            </a:r>
          </a:p>
          <a:p>
            <a:pPr marL="342900" indent="-342900">
              <a:buFont typeface="Arial" panose="020B0604020202020204" pitchFamily="34" charset="0"/>
              <a:buChar char="•"/>
            </a:pPr>
            <a:r>
              <a:rPr lang="en-US" dirty="0">
                <a:solidFill>
                  <a:schemeClr val="bg1"/>
                </a:solidFill>
                <a:effectLst/>
                <a:ea typeface="Calibri" panose="020F0502020204030204" pitchFamily="34" charset="0"/>
              </a:rPr>
              <a:t>Ensure that the Bible, Colors and Charter are displayed correctly. </a:t>
            </a:r>
          </a:p>
        </p:txBody>
      </p:sp>
      <p:pic>
        <p:nvPicPr>
          <p:cNvPr id="9" name="Picture 8">
            <a:extLst>
              <a:ext uri="{FF2B5EF4-FFF2-40B4-BE49-F238E27FC236}">
                <a16:creationId xmlns:a16="http://schemas.microsoft.com/office/drawing/2014/main" id="{09FDC3A5-0CF5-4B9A-B4DF-B75C04A0AB9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696140" y="607897"/>
            <a:ext cx="1371600" cy="1371600"/>
          </a:xfrm>
          <a:prstGeom prst="rect">
            <a:avLst/>
          </a:prstGeom>
        </p:spPr>
      </p:pic>
    </p:spTree>
    <p:extLst>
      <p:ext uri="{BB962C8B-B14F-4D97-AF65-F5344CB8AC3E}">
        <p14:creationId xmlns:p14="http://schemas.microsoft.com/office/powerpoint/2010/main" val="110178463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2072F6-1288-C3EF-4F08-B1629E434050}"/>
              </a:ext>
            </a:extLst>
          </p:cNvPr>
          <p:cNvSpPr>
            <a:spLocks noGrp="1"/>
          </p:cNvSpPr>
          <p:nvPr>
            <p:ph type="title"/>
          </p:nvPr>
        </p:nvSpPr>
        <p:spPr>
          <a:xfrm>
            <a:off x="982133" y="753229"/>
            <a:ext cx="9312049" cy="1080937"/>
          </a:xfrm>
        </p:spPr>
        <p:txBody>
          <a:bodyPr>
            <a:normAutofit/>
          </a:bodyPr>
          <a:lstStyle/>
          <a:p>
            <a:r>
              <a:rPr lang="en-US" b="1" dirty="0">
                <a:solidFill>
                  <a:srgbClr val="FFFF00"/>
                </a:solidFill>
              </a:rPr>
              <a:t>Sir or Madame Mad Dog</a:t>
            </a:r>
            <a:br>
              <a:rPr lang="en-US" b="1" dirty="0">
                <a:solidFill>
                  <a:srgbClr val="FFFF00"/>
                </a:solidFill>
              </a:rPr>
            </a:br>
            <a:r>
              <a:rPr lang="en-US" sz="2000" b="1" dirty="0">
                <a:solidFill>
                  <a:srgbClr val="FFFF00"/>
                </a:solidFill>
              </a:rPr>
              <a:t>Elected Office </a:t>
            </a:r>
          </a:p>
        </p:txBody>
      </p:sp>
      <p:sp>
        <p:nvSpPr>
          <p:cNvPr id="4" name="Text Placeholder 3">
            <a:extLst>
              <a:ext uri="{FF2B5EF4-FFF2-40B4-BE49-F238E27FC236}">
                <a16:creationId xmlns:a16="http://schemas.microsoft.com/office/drawing/2014/main" id="{C2820FEE-67EE-B0DF-CA1C-C0981D0FDC2C}"/>
              </a:ext>
            </a:extLst>
          </p:cNvPr>
          <p:cNvSpPr>
            <a:spLocks noGrp="1"/>
          </p:cNvSpPr>
          <p:nvPr>
            <p:ph type="body" idx="1"/>
          </p:nvPr>
        </p:nvSpPr>
        <p:spPr>
          <a:xfrm>
            <a:off x="680319" y="1979497"/>
            <a:ext cx="9728036" cy="2558636"/>
          </a:xfrm>
        </p:spPr>
        <p:txBody>
          <a:bodyPr>
            <a:noAutofit/>
          </a:bodyPr>
          <a:lstStyle/>
          <a:p>
            <a:pPr marL="342900" indent="-342900">
              <a:buFont typeface="Arial" panose="020B0604020202020204" pitchFamily="34" charset="0"/>
              <a:buChar char="•"/>
            </a:pPr>
            <a:r>
              <a:rPr lang="en-US" kern="100" dirty="0">
                <a:solidFill>
                  <a:schemeClr val="bg1"/>
                </a:solidFill>
                <a:ea typeface="Calibri" panose="020F0502020204030204" pitchFamily="34" charset="0"/>
                <a:cs typeface="Times New Roman" panose="02020603050405020304" pitchFamily="18" charset="0"/>
              </a:rPr>
              <a:t>R</a:t>
            </a:r>
            <a:r>
              <a:rPr lang="en-US" kern="100" dirty="0">
                <a:solidFill>
                  <a:schemeClr val="bg1"/>
                </a:solidFill>
                <a:effectLst/>
                <a:ea typeface="Calibri" panose="020F0502020204030204" pitchFamily="34" charset="0"/>
                <a:cs typeface="Times New Roman" panose="02020603050405020304" pitchFamily="18" charset="0"/>
              </a:rPr>
              <a:t>esponsible for all initiations at Pound Growls. </a:t>
            </a:r>
          </a:p>
          <a:p>
            <a:pPr marL="342900" indent="-342900">
              <a:buFont typeface="Arial" panose="020B0604020202020204" pitchFamily="34" charset="0"/>
              <a:buChar char="•"/>
            </a:pPr>
            <a:r>
              <a:rPr lang="en-US" kern="100" dirty="0">
                <a:solidFill>
                  <a:schemeClr val="bg1"/>
                </a:solidFill>
                <a:effectLst/>
                <a:ea typeface="Calibri" panose="020F0502020204030204" pitchFamily="34" charset="0"/>
                <a:cs typeface="Times New Roman" panose="02020603050405020304" pitchFamily="18" charset="0"/>
              </a:rPr>
              <a:t>Supervise all Pups and Initiates attending Pound Growls and shall closely monitor their behavior. </a:t>
            </a:r>
          </a:p>
          <a:p>
            <a:pPr marL="342900" indent="-342900">
              <a:buFont typeface="Arial" panose="020B0604020202020204" pitchFamily="34" charset="0"/>
              <a:buChar char="•"/>
            </a:pPr>
            <a:r>
              <a:rPr lang="en-US" kern="100" dirty="0">
                <a:solidFill>
                  <a:schemeClr val="bg1"/>
                </a:solidFill>
                <a:ea typeface="Calibri" panose="020F0502020204030204" pitchFamily="34" charset="0"/>
                <a:cs typeface="Times New Roman" panose="02020603050405020304" pitchFamily="18" charset="0"/>
              </a:rPr>
              <a:t>I</a:t>
            </a:r>
            <a:r>
              <a:rPr lang="en-US" kern="100" dirty="0">
                <a:solidFill>
                  <a:schemeClr val="bg1"/>
                </a:solidFill>
                <a:effectLst/>
                <a:ea typeface="Calibri" panose="020F0502020204030204" pitchFamily="34" charset="0"/>
                <a:cs typeface="Times New Roman" panose="02020603050405020304" pitchFamily="18" charset="0"/>
              </a:rPr>
              <a:t>nform the Pound Staff prior to initiations just what the initiation will entail. </a:t>
            </a:r>
          </a:p>
          <a:p>
            <a:pPr marL="342900" indent="-342900">
              <a:buFont typeface="Arial" panose="020B0604020202020204" pitchFamily="34" charset="0"/>
              <a:buChar char="•"/>
            </a:pPr>
            <a:r>
              <a:rPr lang="en-US" kern="100" dirty="0">
                <a:solidFill>
                  <a:schemeClr val="bg1"/>
                </a:solidFill>
                <a:effectLst/>
                <a:ea typeface="Calibri" panose="020F0502020204030204" pitchFamily="34" charset="0"/>
                <a:cs typeface="Times New Roman" panose="02020603050405020304" pitchFamily="18" charset="0"/>
              </a:rPr>
              <a:t>Shall perform any other duties assigned by the Pound Keeper.</a:t>
            </a:r>
          </a:p>
        </p:txBody>
      </p:sp>
      <p:pic>
        <p:nvPicPr>
          <p:cNvPr id="9" name="Picture 8">
            <a:extLst>
              <a:ext uri="{FF2B5EF4-FFF2-40B4-BE49-F238E27FC236}">
                <a16:creationId xmlns:a16="http://schemas.microsoft.com/office/drawing/2014/main" id="{09FDC3A5-0CF5-4B9A-B4DF-B75C04A0AB9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696140" y="607897"/>
            <a:ext cx="1371600" cy="1371600"/>
          </a:xfrm>
          <a:prstGeom prst="rect">
            <a:avLst/>
          </a:prstGeom>
        </p:spPr>
      </p:pic>
    </p:spTree>
    <p:extLst>
      <p:ext uri="{BB962C8B-B14F-4D97-AF65-F5344CB8AC3E}">
        <p14:creationId xmlns:p14="http://schemas.microsoft.com/office/powerpoint/2010/main" val="282353772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2072F6-1288-C3EF-4F08-B1629E434050}"/>
              </a:ext>
            </a:extLst>
          </p:cNvPr>
          <p:cNvSpPr>
            <a:spLocks noGrp="1"/>
          </p:cNvSpPr>
          <p:nvPr>
            <p:ph type="title"/>
          </p:nvPr>
        </p:nvSpPr>
        <p:spPr>
          <a:xfrm>
            <a:off x="959556" y="753229"/>
            <a:ext cx="9334626" cy="1080937"/>
          </a:xfrm>
        </p:spPr>
        <p:txBody>
          <a:bodyPr>
            <a:normAutofit/>
          </a:bodyPr>
          <a:lstStyle/>
          <a:p>
            <a:r>
              <a:rPr lang="en-US" b="1" dirty="0">
                <a:solidFill>
                  <a:srgbClr val="FFFF00"/>
                </a:solidFill>
              </a:rPr>
              <a:t>Sir or Madame Dog Trainer</a:t>
            </a:r>
            <a:br>
              <a:rPr lang="en-US" b="1" dirty="0">
                <a:solidFill>
                  <a:srgbClr val="FFFF00"/>
                </a:solidFill>
              </a:rPr>
            </a:br>
            <a:r>
              <a:rPr lang="en-US" sz="2000" b="1" dirty="0">
                <a:solidFill>
                  <a:srgbClr val="FFFF00"/>
                </a:solidFill>
              </a:rPr>
              <a:t>Elected Office </a:t>
            </a:r>
          </a:p>
        </p:txBody>
      </p:sp>
      <p:sp>
        <p:nvSpPr>
          <p:cNvPr id="4" name="Text Placeholder 3">
            <a:extLst>
              <a:ext uri="{FF2B5EF4-FFF2-40B4-BE49-F238E27FC236}">
                <a16:creationId xmlns:a16="http://schemas.microsoft.com/office/drawing/2014/main" id="{C2820FEE-67EE-B0DF-CA1C-C0981D0FDC2C}"/>
              </a:ext>
            </a:extLst>
          </p:cNvPr>
          <p:cNvSpPr>
            <a:spLocks noGrp="1"/>
          </p:cNvSpPr>
          <p:nvPr>
            <p:ph type="body" idx="1"/>
          </p:nvPr>
        </p:nvSpPr>
        <p:spPr>
          <a:xfrm>
            <a:off x="680319" y="1979497"/>
            <a:ext cx="9728036" cy="3395272"/>
          </a:xfrm>
        </p:spPr>
        <p:txBody>
          <a:bodyPr>
            <a:noAutofit/>
          </a:bodyPr>
          <a:lstStyle/>
          <a:p>
            <a:pPr marL="342900" indent="-342900">
              <a:buFont typeface="Arial" panose="020B0604020202020204" pitchFamily="34" charset="0"/>
              <a:buChar char="•"/>
            </a:pPr>
            <a:r>
              <a:rPr lang="en-US" kern="100" dirty="0">
                <a:solidFill>
                  <a:schemeClr val="bg1"/>
                </a:solidFill>
                <a:effectLst/>
                <a:ea typeface="Calibri" panose="020F0502020204030204" pitchFamily="34" charset="0"/>
                <a:cs typeface="Times New Roman" panose="02020603050405020304" pitchFamily="18" charset="0"/>
              </a:rPr>
              <a:t>Shall act as Chaplain at all Pound Growls, Memorial </a:t>
            </a:r>
            <a:r>
              <a:rPr lang="en-US" kern="100" dirty="0">
                <a:solidFill>
                  <a:schemeClr val="bg1"/>
                </a:solidFill>
                <a:ea typeface="Calibri" panose="020F0502020204030204" pitchFamily="34" charset="0"/>
                <a:cs typeface="Times New Roman" panose="02020603050405020304" pitchFamily="18" charset="0"/>
              </a:rPr>
              <a:t>S</a:t>
            </a:r>
            <a:r>
              <a:rPr lang="en-US" kern="100" dirty="0">
                <a:solidFill>
                  <a:schemeClr val="bg1"/>
                </a:solidFill>
                <a:effectLst/>
                <a:ea typeface="Calibri" panose="020F0502020204030204" pitchFamily="34" charset="0"/>
                <a:cs typeface="Times New Roman" panose="02020603050405020304" pitchFamily="18" charset="0"/>
              </a:rPr>
              <a:t>ervices, and ceremonies. </a:t>
            </a:r>
          </a:p>
          <a:p>
            <a:pPr marL="342900" indent="-342900">
              <a:buFont typeface="Arial" panose="020B0604020202020204" pitchFamily="34" charset="0"/>
              <a:buChar char="•"/>
            </a:pPr>
            <a:r>
              <a:rPr lang="en-US" kern="100" dirty="0">
                <a:solidFill>
                  <a:schemeClr val="bg1"/>
                </a:solidFill>
                <a:effectLst/>
                <a:ea typeface="Calibri" panose="020F0502020204030204" pitchFamily="34" charset="0"/>
                <a:cs typeface="Times New Roman" panose="02020603050405020304" pitchFamily="18" charset="0"/>
              </a:rPr>
              <a:t>Conduct Memorial Services at all Pound Growls. </a:t>
            </a:r>
          </a:p>
          <a:p>
            <a:pPr marL="342900" indent="-342900">
              <a:buFont typeface="Arial" panose="020B0604020202020204" pitchFamily="34" charset="0"/>
              <a:buChar char="•"/>
            </a:pPr>
            <a:r>
              <a:rPr lang="en-US" kern="100" dirty="0">
                <a:solidFill>
                  <a:schemeClr val="bg1"/>
                </a:solidFill>
                <a:ea typeface="Calibri" panose="020F0502020204030204" pitchFamily="34" charset="0"/>
                <a:cs typeface="Times New Roman" panose="02020603050405020304" pitchFamily="18" charset="0"/>
              </a:rPr>
              <a:t>K</a:t>
            </a:r>
            <a:r>
              <a:rPr lang="en-US" kern="100" dirty="0">
                <a:solidFill>
                  <a:schemeClr val="bg1"/>
                </a:solidFill>
                <a:effectLst/>
                <a:ea typeface="Calibri" panose="020F0502020204030204" pitchFamily="34" charset="0"/>
                <a:cs typeface="Times New Roman" panose="02020603050405020304" pitchFamily="18" charset="0"/>
              </a:rPr>
              <a:t>eep the Pound</a:t>
            </a:r>
            <a:r>
              <a:rPr lang="en-US" kern="100" dirty="0">
                <a:solidFill>
                  <a:schemeClr val="bg1"/>
                </a:solidFill>
                <a:ea typeface="Calibri" panose="020F0502020204030204" pitchFamily="34" charset="0"/>
                <a:cs typeface="Times New Roman" panose="02020603050405020304" pitchFamily="18" charset="0"/>
              </a:rPr>
              <a:t>, Pack</a:t>
            </a:r>
            <a:r>
              <a:rPr lang="en-US" kern="100" dirty="0">
                <a:solidFill>
                  <a:schemeClr val="bg1"/>
                </a:solidFill>
                <a:effectLst/>
                <a:ea typeface="Calibri" panose="020F0502020204030204" pitchFamily="34" charset="0"/>
                <a:cs typeface="Times New Roman" panose="02020603050405020304" pitchFamily="18" charset="0"/>
              </a:rPr>
              <a:t> and Kennel informed of any deceased Dogs and shall send sympathy cards to the next of kin. </a:t>
            </a:r>
          </a:p>
          <a:p>
            <a:pPr marL="342900" indent="-342900">
              <a:buFont typeface="Arial" panose="020B0604020202020204" pitchFamily="34" charset="0"/>
              <a:buChar char="•"/>
            </a:pPr>
            <a:r>
              <a:rPr lang="en-US" kern="100" dirty="0">
                <a:solidFill>
                  <a:schemeClr val="bg1"/>
                </a:solidFill>
                <a:effectLst/>
                <a:ea typeface="Calibri" panose="020F0502020204030204" pitchFamily="34" charset="0"/>
                <a:cs typeface="Times New Roman" panose="02020603050405020304" pitchFamily="18" charset="0"/>
              </a:rPr>
              <a:t>The Dog Trainer shall also keep the Pound informed of any Dogs who are sick or in distress. </a:t>
            </a:r>
          </a:p>
          <a:p>
            <a:pPr marL="342900" indent="-342900">
              <a:buFont typeface="Arial" panose="020B0604020202020204" pitchFamily="34" charset="0"/>
              <a:buChar char="•"/>
            </a:pPr>
            <a:r>
              <a:rPr lang="en-US" kern="100" dirty="0">
                <a:solidFill>
                  <a:schemeClr val="bg1"/>
                </a:solidFill>
                <a:ea typeface="Calibri" panose="020F0502020204030204" pitchFamily="34" charset="0"/>
                <a:cs typeface="Times New Roman" panose="02020603050405020304" pitchFamily="18" charset="0"/>
              </a:rPr>
              <a:t>P</a:t>
            </a:r>
            <a:r>
              <a:rPr lang="en-US" kern="100" dirty="0">
                <a:solidFill>
                  <a:schemeClr val="bg1"/>
                </a:solidFill>
                <a:effectLst/>
                <a:ea typeface="Calibri" panose="020F0502020204030204" pitchFamily="34" charset="0"/>
                <a:cs typeface="Times New Roman" panose="02020603050405020304" pitchFamily="18" charset="0"/>
              </a:rPr>
              <a:t>erform any other duties designated by the Pound Keeper.</a:t>
            </a:r>
          </a:p>
        </p:txBody>
      </p:sp>
      <p:pic>
        <p:nvPicPr>
          <p:cNvPr id="9" name="Picture 8">
            <a:extLst>
              <a:ext uri="{FF2B5EF4-FFF2-40B4-BE49-F238E27FC236}">
                <a16:creationId xmlns:a16="http://schemas.microsoft.com/office/drawing/2014/main" id="{09FDC3A5-0CF5-4B9A-B4DF-B75C04A0AB9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696140" y="607897"/>
            <a:ext cx="1371600" cy="1371600"/>
          </a:xfrm>
          <a:prstGeom prst="rect">
            <a:avLst/>
          </a:prstGeom>
        </p:spPr>
      </p:pic>
    </p:spTree>
    <p:extLst>
      <p:ext uri="{BB962C8B-B14F-4D97-AF65-F5344CB8AC3E}">
        <p14:creationId xmlns:p14="http://schemas.microsoft.com/office/powerpoint/2010/main" val="257470318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2072F6-1288-C3EF-4F08-B1629E434050}"/>
              </a:ext>
            </a:extLst>
          </p:cNvPr>
          <p:cNvSpPr>
            <a:spLocks noGrp="1"/>
          </p:cNvSpPr>
          <p:nvPr>
            <p:ph type="title"/>
          </p:nvPr>
        </p:nvSpPr>
        <p:spPr>
          <a:xfrm>
            <a:off x="993422" y="753229"/>
            <a:ext cx="9300760" cy="1080937"/>
          </a:xfrm>
        </p:spPr>
        <p:txBody>
          <a:bodyPr>
            <a:normAutofit/>
          </a:bodyPr>
          <a:lstStyle/>
          <a:p>
            <a:r>
              <a:rPr lang="en-US" b="1" dirty="0">
                <a:solidFill>
                  <a:srgbClr val="FFFF00"/>
                </a:solidFill>
              </a:rPr>
              <a:t>Sir or Madame Dog Robber</a:t>
            </a:r>
            <a:br>
              <a:rPr lang="en-US" b="1" dirty="0">
                <a:solidFill>
                  <a:srgbClr val="FFFF00"/>
                </a:solidFill>
              </a:rPr>
            </a:br>
            <a:r>
              <a:rPr lang="en-US" sz="2000" b="1" dirty="0">
                <a:solidFill>
                  <a:srgbClr val="FFFF00"/>
                </a:solidFill>
              </a:rPr>
              <a:t>Appointed Office </a:t>
            </a:r>
          </a:p>
        </p:txBody>
      </p:sp>
      <p:sp>
        <p:nvSpPr>
          <p:cNvPr id="4" name="Text Placeholder 3">
            <a:extLst>
              <a:ext uri="{FF2B5EF4-FFF2-40B4-BE49-F238E27FC236}">
                <a16:creationId xmlns:a16="http://schemas.microsoft.com/office/drawing/2014/main" id="{C2820FEE-67EE-B0DF-CA1C-C0981D0FDC2C}"/>
              </a:ext>
            </a:extLst>
          </p:cNvPr>
          <p:cNvSpPr>
            <a:spLocks noGrp="1"/>
          </p:cNvSpPr>
          <p:nvPr>
            <p:ph type="body" idx="1"/>
          </p:nvPr>
        </p:nvSpPr>
        <p:spPr>
          <a:xfrm>
            <a:off x="680319" y="1979497"/>
            <a:ext cx="9728036" cy="4624503"/>
          </a:xfrm>
        </p:spPr>
        <p:txBody>
          <a:bodyPr>
            <a:noAutofit/>
          </a:bodyPr>
          <a:lstStyle/>
          <a:p>
            <a:pPr marL="342900" indent="-342900">
              <a:buFont typeface="Arial" panose="020B0604020202020204" pitchFamily="34" charset="0"/>
              <a:buChar char="•"/>
            </a:pPr>
            <a:r>
              <a:rPr lang="en-US" sz="1850" kern="100" dirty="0">
                <a:solidFill>
                  <a:schemeClr val="bg1"/>
                </a:solidFill>
                <a:ea typeface="Calibri" panose="020F0502020204030204" pitchFamily="34" charset="0"/>
                <a:cs typeface="Times New Roman" panose="02020603050405020304" pitchFamily="18" charset="0"/>
              </a:rPr>
              <a:t>R</a:t>
            </a:r>
            <a:r>
              <a:rPr lang="en-US" sz="1850" kern="100" dirty="0">
                <a:solidFill>
                  <a:schemeClr val="bg1"/>
                </a:solidFill>
                <a:effectLst/>
                <a:ea typeface="Calibri" panose="020F0502020204030204" pitchFamily="34" charset="0"/>
                <a:cs typeface="Times New Roman" panose="02020603050405020304" pitchFamily="18" charset="0"/>
              </a:rPr>
              <a:t>esponsible to the Pound Keeper for all records and accounts of the order. </a:t>
            </a:r>
          </a:p>
          <a:p>
            <a:pPr marL="342900" indent="-342900">
              <a:buFont typeface="Arial" panose="020B0604020202020204" pitchFamily="34" charset="0"/>
              <a:buChar char="•"/>
            </a:pPr>
            <a:r>
              <a:rPr lang="en-US" sz="1850" kern="100" dirty="0">
                <a:solidFill>
                  <a:schemeClr val="bg1"/>
                </a:solidFill>
                <a:ea typeface="Calibri" panose="020F0502020204030204" pitchFamily="34" charset="0"/>
                <a:cs typeface="Times New Roman" panose="02020603050405020304" pitchFamily="18" charset="0"/>
              </a:rPr>
              <a:t>Keep or s</a:t>
            </a:r>
            <a:r>
              <a:rPr lang="en-US" sz="1850" kern="100" dirty="0">
                <a:solidFill>
                  <a:schemeClr val="bg1"/>
                </a:solidFill>
                <a:effectLst/>
                <a:ea typeface="Calibri" panose="020F0502020204030204" pitchFamily="34" charset="0"/>
                <a:cs typeface="Times New Roman" panose="02020603050405020304" pitchFamily="18" charset="0"/>
              </a:rPr>
              <a:t>ee that someone keeps the Scratchings at all Pound Growls. </a:t>
            </a:r>
          </a:p>
          <a:p>
            <a:pPr marL="342900" indent="-342900">
              <a:buFont typeface="Arial" panose="020B0604020202020204" pitchFamily="34" charset="0"/>
              <a:buChar char="•"/>
            </a:pPr>
            <a:r>
              <a:rPr lang="en-US" sz="1850" kern="100" dirty="0">
                <a:solidFill>
                  <a:schemeClr val="bg1"/>
                </a:solidFill>
                <a:ea typeface="Calibri" panose="020F0502020204030204" pitchFamily="34" charset="0"/>
                <a:cs typeface="Times New Roman" panose="02020603050405020304" pitchFamily="18" charset="0"/>
              </a:rPr>
              <a:t>T</a:t>
            </a:r>
            <a:r>
              <a:rPr lang="en-US" sz="1850" kern="100" dirty="0">
                <a:solidFill>
                  <a:schemeClr val="bg1"/>
                </a:solidFill>
                <a:effectLst/>
                <a:ea typeface="Calibri" panose="020F0502020204030204" pitchFamily="34" charset="0"/>
                <a:cs typeface="Times New Roman" panose="02020603050405020304" pitchFamily="18" charset="0"/>
              </a:rPr>
              <a:t>he custodian, along with the Pound Keeper, of all Bones (monies), properties, securities, and records of the Pound. </a:t>
            </a:r>
          </a:p>
          <a:p>
            <a:pPr marL="342900" indent="-342900">
              <a:buFont typeface="Arial" panose="020B0604020202020204" pitchFamily="34" charset="0"/>
              <a:buChar char="•"/>
            </a:pPr>
            <a:r>
              <a:rPr lang="en-US" sz="1850" kern="100" dirty="0">
                <a:solidFill>
                  <a:schemeClr val="bg1"/>
                </a:solidFill>
                <a:ea typeface="Calibri" panose="020F0502020204030204" pitchFamily="34" charset="0"/>
                <a:cs typeface="Times New Roman" panose="02020603050405020304" pitchFamily="18" charset="0"/>
              </a:rPr>
              <a:t>K</a:t>
            </a:r>
            <a:r>
              <a:rPr lang="en-US" sz="1850" kern="100" dirty="0">
                <a:solidFill>
                  <a:schemeClr val="bg1"/>
                </a:solidFill>
                <a:effectLst/>
                <a:ea typeface="Calibri" panose="020F0502020204030204" pitchFamily="34" charset="0"/>
                <a:cs typeface="Times New Roman" panose="02020603050405020304" pitchFamily="18" charset="0"/>
              </a:rPr>
              <a:t>eep on deposit, in a reputable bank, all Bones (monies) and securities of the Pound. </a:t>
            </a:r>
          </a:p>
          <a:p>
            <a:pPr marL="342900" indent="-342900">
              <a:buFont typeface="Arial" panose="020B0604020202020204" pitchFamily="34" charset="0"/>
              <a:buChar char="•"/>
            </a:pPr>
            <a:r>
              <a:rPr lang="en-US" sz="1850" kern="100" dirty="0">
                <a:solidFill>
                  <a:schemeClr val="bg1"/>
                </a:solidFill>
                <a:ea typeface="Calibri" panose="020F0502020204030204" pitchFamily="34" charset="0"/>
                <a:cs typeface="Times New Roman" panose="02020603050405020304" pitchFamily="18" charset="0"/>
              </a:rPr>
              <a:t>P</a:t>
            </a:r>
            <a:r>
              <a:rPr lang="en-US" sz="1850" kern="100" dirty="0">
                <a:solidFill>
                  <a:schemeClr val="bg1"/>
                </a:solidFill>
                <a:effectLst/>
                <a:ea typeface="Calibri" panose="020F0502020204030204" pitchFamily="34" charset="0"/>
                <a:cs typeface="Times New Roman" panose="02020603050405020304" pitchFamily="18" charset="0"/>
              </a:rPr>
              <a:t>erform such duties customarily executed by recording secretaries, financial secretaries, and treasurers. </a:t>
            </a:r>
          </a:p>
          <a:p>
            <a:pPr marL="342900" indent="-342900">
              <a:buFont typeface="Arial" panose="020B0604020202020204" pitchFamily="34" charset="0"/>
              <a:buChar char="•"/>
            </a:pPr>
            <a:r>
              <a:rPr lang="en-US" sz="1850" kern="100" dirty="0">
                <a:solidFill>
                  <a:schemeClr val="bg1"/>
                </a:solidFill>
                <a:ea typeface="Calibri" panose="020F0502020204030204" pitchFamily="34" charset="0"/>
                <a:cs typeface="Times New Roman" panose="02020603050405020304" pitchFamily="18" charset="0"/>
              </a:rPr>
              <a:t>M</a:t>
            </a:r>
            <a:r>
              <a:rPr lang="en-US" sz="1850" kern="100" dirty="0">
                <a:solidFill>
                  <a:schemeClr val="bg1"/>
                </a:solidFill>
                <a:effectLst/>
                <a:ea typeface="Calibri" panose="020F0502020204030204" pitchFamily="34" charset="0"/>
                <a:cs typeface="Times New Roman" panose="02020603050405020304" pitchFamily="18" charset="0"/>
              </a:rPr>
              <a:t>ake full and correct accounting and reports, including financial statements at the Pound Growls.</a:t>
            </a:r>
          </a:p>
          <a:p>
            <a:pPr marL="342900" indent="-342900">
              <a:buFont typeface="Arial" panose="020B0604020202020204" pitchFamily="34" charset="0"/>
              <a:buChar char="•"/>
            </a:pPr>
            <a:r>
              <a:rPr lang="en-US" sz="1850" kern="100" dirty="0">
                <a:solidFill>
                  <a:schemeClr val="bg1"/>
                </a:solidFill>
                <a:ea typeface="Calibri" panose="020F0502020204030204" pitchFamily="34" charset="0"/>
                <a:cs typeface="Times New Roman" panose="02020603050405020304" pitchFamily="18" charset="0"/>
              </a:rPr>
              <a:t>P</a:t>
            </a:r>
            <a:r>
              <a:rPr lang="en-US" sz="1850" kern="100" dirty="0">
                <a:solidFill>
                  <a:schemeClr val="bg1"/>
                </a:solidFill>
                <a:effectLst/>
                <a:ea typeface="Calibri" panose="020F0502020204030204" pitchFamily="34" charset="0"/>
                <a:cs typeface="Times New Roman" panose="02020603050405020304" pitchFamily="18" charset="0"/>
              </a:rPr>
              <a:t>erform all duties assigned by the Pound Keeper or any other competent authority. </a:t>
            </a:r>
          </a:p>
          <a:p>
            <a:pPr marL="342900" indent="-342900">
              <a:buFont typeface="Arial" panose="020B0604020202020204" pitchFamily="34" charset="0"/>
              <a:buChar char="•"/>
            </a:pPr>
            <a:r>
              <a:rPr lang="en-US" sz="1850" kern="100" dirty="0">
                <a:solidFill>
                  <a:schemeClr val="bg1"/>
                </a:solidFill>
                <a:ea typeface="Calibri" panose="020F0502020204030204" pitchFamily="34" charset="0"/>
                <a:cs typeface="Times New Roman" panose="02020603050405020304" pitchFamily="18" charset="0"/>
              </a:rPr>
              <a:t>W</a:t>
            </a:r>
            <a:r>
              <a:rPr lang="en-US" sz="1850" kern="100" dirty="0">
                <a:solidFill>
                  <a:schemeClr val="bg1"/>
                </a:solidFill>
                <a:effectLst/>
                <a:ea typeface="Calibri" panose="020F0502020204030204" pitchFamily="34" charset="0"/>
                <a:cs typeface="Times New Roman" panose="02020603050405020304" pitchFamily="18" charset="0"/>
              </a:rPr>
              <a:t>ork with the Junior Vice Pound Keeper in preparing Pound roasts, the registration desk and sales and ordering the Kennel Store and Semper Fi Store gear and raffles.</a:t>
            </a:r>
          </a:p>
        </p:txBody>
      </p:sp>
      <p:pic>
        <p:nvPicPr>
          <p:cNvPr id="9" name="Picture 8">
            <a:extLst>
              <a:ext uri="{FF2B5EF4-FFF2-40B4-BE49-F238E27FC236}">
                <a16:creationId xmlns:a16="http://schemas.microsoft.com/office/drawing/2014/main" id="{09FDC3A5-0CF5-4B9A-B4DF-B75C04A0AB9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696140" y="607897"/>
            <a:ext cx="1371600" cy="1371600"/>
          </a:xfrm>
          <a:prstGeom prst="rect">
            <a:avLst/>
          </a:prstGeom>
        </p:spPr>
      </p:pic>
    </p:spTree>
    <p:extLst>
      <p:ext uri="{BB962C8B-B14F-4D97-AF65-F5344CB8AC3E}">
        <p14:creationId xmlns:p14="http://schemas.microsoft.com/office/powerpoint/2010/main" val="517758070"/>
      </p:ext>
    </p:extLst>
  </p:cSld>
  <p:clrMapOvr>
    <a:masterClrMapping/>
  </p:clrMapOvr>
</p:sld>
</file>

<file path=ppt/theme/theme1.xml><?xml version="1.0" encoding="utf-8"?>
<a:theme xmlns:a="http://schemas.openxmlformats.org/drawingml/2006/main" name="Berlin">
  <a:themeElements>
    <a:clrScheme name="Berlin">
      <a:dk1>
        <a:sysClr val="windowText" lastClr="000000"/>
      </a:dk1>
      <a:lt1>
        <a:sysClr val="window" lastClr="FFFFFF"/>
      </a:lt1>
      <a:dk2>
        <a:srgbClr val="9D360E"/>
      </a:dk2>
      <a:lt2>
        <a:srgbClr val="E7E6E6"/>
      </a:lt2>
      <a:accent1>
        <a:srgbClr val="F09415"/>
      </a:accent1>
      <a:accent2>
        <a:srgbClr val="C1B56B"/>
      </a:accent2>
      <a:accent3>
        <a:srgbClr val="4BAF73"/>
      </a:accent3>
      <a:accent4>
        <a:srgbClr val="5AA6C0"/>
      </a:accent4>
      <a:accent5>
        <a:srgbClr val="D17DF9"/>
      </a:accent5>
      <a:accent6>
        <a:srgbClr val="FA7E5C"/>
      </a:accent6>
      <a:hlink>
        <a:srgbClr val="FFAE3E"/>
      </a:hlink>
      <a:folHlink>
        <a:srgbClr val="FCC77E"/>
      </a:folHlink>
    </a:clrScheme>
    <a:fontScheme name="Berlin">
      <a:majorFont>
        <a:latin typeface="Trebuchet MS" panose="020B0603020202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rebuchet MS" panose="020B0603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erlin">
      <a:fillStyleLst>
        <a:solidFill>
          <a:schemeClr val="phClr"/>
        </a:solidFill>
        <a:gradFill rotWithShape="1">
          <a:gsLst>
            <a:gs pos="0">
              <a:schemeClr val="phClr">
                <a:tint val="60000"/>
                <a:satMod val="100000"/>
                <a:lumMod val="110000"/>
              </a:schemeClr>
            </a:gs>
            <a:gs pos="100000">
              <a:schemeClr val="phClr">
                <a:tint val="70000"/>
                <a:satMod val="100000"/>
                <a:lumMod val="100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6000"/>
                <a:shade val="100000"/>
                <a:hueMod val="270000"/>
                <a:satMod val="200000"/>
                <a:lumMod val="128000"/>
              </a:schemeClr>
            </a:gs>
            <a:gs pos="50000">
              <a:schemeClr val="phClr">
                <a:shade val="100000"/>
                <a:hueMod val="100000"/>
                <a:satMod val="110000"/>
                <a:lumMod val="130000"/>
              </a:schemeClr>
            </a:gs>
            <a:gs pos="100000">
              <a:schemeClr val="phClr">
                <a:shade val="78000"/>
                <a:hueMod val="44000"/>
                <a:satMod val="200000"/>
                <a:lumMod val="69000"/>
              </a:schemeClr>
            </a:gs>
          </a:gsLst>
          <a:lin ang="2520000" scaled="0"/>
        </a:gradFill>
      </a:bgFillStyleLst>
    </a:fmtScheme>
  </a:themeElements>
  <a:objectDefaults/>
  <a:extraClrSchemeLst/>
  <a:extLst>
    <a:ext uri="{05A4C25C-085E-4340-85A3-A5531E510DB2}">
      <thm15:themeFamily xmlns:thm15="http://schemas.microsoft.com/office/thememl/2012/main" name="Berlin" id="{7B5DBA9E-B069-418E-9360-A61BDD0615A4}" vid="{C0CBE056-4EF4-4D92-969E-947779DA7AAA}"/>
    </a:ext>
  </a:extLst>
</a:theme>
</file>

<file path=docProps/app.xml><?xml version="1.0" encoding="utf-8"?>
<Properties xmlns="http://schemas.openxmlformats.org/officeDocument/2006/extended-properties" xmlns:vt="http://schemas.openxmlformats.org/officeDocument/2006/docPropsVTypes">
  <TotalTime>107</TotalTime>
  <Words>849</Words>
  <Application>Microsoft Office PowerPoint</Application>
  <PresentationFormat>Widescreen</PresentationFormat>
  <Paragraphs>62</Paragraphs>
  <Slides>11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11</vt:i4>
      </vt:variant>
    </vt:vector>
  </HeadingPairs>
  <TitlesOfParts>
    <vt:vector size="15" baseType="lpstr">
      <vt:lpstr>Arial</vt:lpstr>
      <vt:lpstr>Calibri</vt:lpstr>
      <vt:lpstr>Trebuchet MS</vt:lpstr>
      <vt:lpstr>Berlin</vt:lpstr>
      <vt:lpstr>Pound Officers</vt:lpstr>
      <vt:lpstr>Sir or Madame Pound Keeper  Elected Office</vt:lpstr>
      <vt:lpstr>Sir or Madame Sr. Vice Pound Keeper Elected Office</vt:lpstr>
      <vt:lpstr>Sir or Madame Jr. Vice Pound Keeper Elected Office</vt:lpstr>
      <vt:lpstr>Sir or Madame Smart Dog Elected Office </vt:lpstr>
      <vt:lpstr>Sir or Madame Police Dog Elected Office </vt:lpstr>
      <vt:lpstr>Sir or Madame Mad Dog Elected Office </vt:lpstr>
      <vt:lpstr>Sir or Madame Dog Trainer Elected Office </vt:lpstr>
      <vt:lpstr>Sir or Madame Dog Robber Appointed Office </vt:lpstr>
      <vt:lpstr>Sir or Madame Watch Dog  Appointed Office </vt:lpstr>
      <vt:lpstr>Sir or Madame Barking Dog Appointed Office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OBEDIENCE SCHOOL</dc:title>
  <dc:creator>Unknown User</dc:creator>
  <cp:lastModifiedBy>Christopher Soldano</cp:lastModifiedBy>
  <cp:revision>9</cp:revision>
  <dcterms:created xsi:type="dcterms:W3CDTF">2023-04-17T23:25:40Z</dcterms:created>
  <dcterms:modified xsi:type="dcterms:W3CDTF">2024-01-23T17:20:35Z</dcterms:modified>
</cp:coreProperties>
</file>