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0" r:id="rId8"/>
    <p:sldId id="26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407" autoAdjust="0"/>
  </p:normalViewPr>
  <p:slideViewPr>
    <p:cSldViewPr snapToGrid="0">
      <p:cViewPr varScale="1">
        <p:scale>
          <a:sx n="150" d="100"/>
          <a:sy n="150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9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1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8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879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0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51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1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5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1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73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26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2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6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27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5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95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pub/irs-drop/rp-14-11.pdf" TargetMode="External"/><Relationship Id="rId2" Type="http://schemas.openxmlformats.org/officeDocument/2006/relationships/hyperlink" Target="https://www.irs.gov/charities-non-profits/charitable-organizations/automatic-revocation-how-to-have-your-tax-exempt-status-reinstated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hyperlink" Target="https://www.irsvideos.gov/CharitiesAndNonProfits/501(c)(3)Organizations/LostTaxExemptStatusHowToFix" TargetMode="External"/><Relationship Id="rId4" Type="http://schemas.openxmlformats.org/officeDocument/2006/relationships/hyperlink" Target="https://www.irs.gov/charities-non-profits/tax-exempt-organization-search-bulk-data-download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forms-pubs/about-form-1024-a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pay.gov/public/form/start/964636103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irs.gov/pub/irs-pdf/i990ez.pdf" TargetMode="External"/><Relationship Id="rId5" Type="http://schemas.openxmlformats.org/officeDocument/2006/relationships/hyperlink" Target="https://www.irs.gov/pub/irs-pdf/f990ez.pdf" TargetMode="External"/><Relationship Id="rId4" Type="http://schemas.openxmlformats.org/officeDocument/2006/relationships/hyperlink" Target="https://www.irs.gov/pub/irs-pdf/i1024a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FE6DBF9-94F5-4877-B532-D859966E9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5EBA155-CB71-48F7-8A85-0B293C773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A9A3980-304B-4116-B0FB-155B054B0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24FA7CC-8015-40C6-9D92-644E30DCC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46040E-7E20-4B05-9660-47E254E1A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83B9-2CFE-1330-81CC-4B32EE1D3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23" y="2733709"/>
            <a:ext cx="7688850" cy="1373070"/>
          </a:xfrm>
        </p:spPr>
        <p:txBody>
          <a:bodyPr anchor="ctr">
            <a:normAutofit fontScale="90000"/>
          </a:bodyPr>
          <a:lstStyle/>
          <a:p>
            <a:r>
              <a:rPr lang="en-US" dirty="0"/>
              <a:t>How to Reinstate a Pound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C6433E-19BC-158B-B2E2-1810B5B793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396" y="2057400"/>
            <a:ext cx="2743200" cy="2743200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F023EA42-2AA0-204C-057C-6C7D2A50C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9520" y="4468217"/>
            <a:ext cx="3428834" cy="1117687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Who’s a good boy…</a:t>
            </a: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	         …with the IRS</a:t>
            </a:r>
          </a:p>
        </p:txBody>
      </p:sp>
    </p:spTree>
    <p:extLst>
      <p:ext uri="{BB962C8B-B14F-4D97-AF65-F5344CB8AC3E}">
        <p14:creationId xmlns:p14="http://schemas.microsoft.com/office/powerpoint/2010/main" val="296562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>
                <a:solidFill>
                  <a:srgbClr val="FFFF00"/>
                </a:solidFill>
              </a:rPr>
              <a:t>A</a:t>
            </a:r>
            <a:r>
              <a:rPr lang="en-US" b="1" dirty="0">
                <a:solidFill>
                  <a:srgbClr val="FFFF00"/>
                </a:solidFill>
              </a:rPr>
              <a:t>uto-Revocation  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556" y="1979497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Who – Pounds or Packs.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What – Revokes Federal tax-emption status.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When – After three (3) consecutive years of not filling 990s, 990EZs, or 990Ns.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Why – To be in compliance with Kennel Bylaws and IRS.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How – Notified through letter mailed via USPS and appearance on the IRS Revocation List.</a:t>
            </a:r>
          </a:p>
          <a:p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39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What Path?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449" y="2012499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Streamlined Reinstatement Under 15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Retroactive Reinstatement Under 15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Retroactive Reinstatement Over 15 Months.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696691" y="2272145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0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Streamlined Path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449" y="2012499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Completed under 15 months from date of revoked status.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Never been in auto-revocation before.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Submit all missing 990-Ns or 990-EZs with Form 990-EZ(s)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Must write “Retroactive Reinstatement” on top of 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Fill out and file Form 1024-A.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Must write “Revenue Procedure 2014-11, Streamlined Retroactive Reinstatement” on top of 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Pay applicable filing fee.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Must use same address as letter or Revocation List website.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56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50" b="1" dirty="0">
                <a:solidFill>
                  <a:srgbClr val="FFFF00"/>
                </a:solidFill>
              </a:rPr>
              <a:t>Retroactive Reinstatement</a:t>
            </a:r>
            <a:br>
              <a:rPr lang="en-US" sz="3550" b="1" dirty="0">
                <a:solidFill>
                  <a:srgbClr val="FFFF00"/>
                </a:solidFill>
              </a:rPr>
            </a:br>
            <a:r>
              <a:rPr lang="en-US" sz="3550" b="1" dirty="0">
                <a:solidFill>
                  <a:srgbClr val="FFFF00"/>
                </a:solidFill>
              </a:rPr>
              <a:t>Under 15 Months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449" y="2012499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Pound or Pack made more than $50,000 in one or more of the fiscal year(s) in which the 990s or 990-PFs were not filed.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Contact the Honorable Compliance Dog.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2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Retroactive Reinstatement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Over 15 Months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449" y="2012499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Missed filing over 15 months from date of letter.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Provide cause for why failed to file for each of the 3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Fill a 990-EZ for ALL missed years.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Must write “Retroactive Reinstatement” on top of 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Fill out and file Form 1024-A.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Pay applicable filing fee.</a:t>
            </a:r>
          </a:p>
          <a:p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28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Websites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556" y="1979497"/>
            <a:ext cx="9934221" cy="4511614"/>
          </a:xfrm>
        </p:spPr>
        <p:txBody>
          <a:bodyPr anchor="t" anchorCtr="0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IRS Information Page – Revocations, General Information: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Automatic Revocation - How to Have Your Tax-Exempt Status Reinstated | Internal Revenue Service (irs.gov)</a:t>
            </a:r>
            <a:endParaRPr lang="en-US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IRS 2014-11 Procedures Page: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Applicable Sections: (irs.gov)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Auto-Revocation List: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kern="100" dirty="0"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https://www.irs.gov/charities-non-profits/tax-exempt-organization-search-bulk-data-downloads</a:t>
            </a:r>
            <a:endParaRPr lang="en-US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300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IRS Webinar How to Fix Auto Revoked Status: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kern="100" dirty="0"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https://www.irsvideos.gov/CharitiesAndNonProfits/501(c)(3)Organizations/LostTaxExemptStatusHowToFix</a:t>
            </a:r>
            <a:endParaRPr lang="en-US" kern="100" dirty="0"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Websites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556" y="1979497"/>
            <a:ext cx="9934221" cy="4511614"/>
          </a:xfrm>
        </p:spPr>
        <p:txBody>
          <a:bodyPr anchor="t" anchorCtr="0"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Form 1024-A: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kern="100" dirty="0"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https://www.pay.gov/public/form/start/964636103</a:t>
            </a: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Form 1024-A Information Page: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kern="100" dirty="0"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https://www.irs.gov/forms-pubs/about-form-1024-a</a:t>
            </a: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Form 1024-A Instruction Page: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Instructions for Form 1024-A (Rev. January 2021) (irs.gov)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300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990-EZ: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nn-NO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 Form 990-EZ (irs.gov)</a:t>
            </a:r>
            <a:endParaRPr lang="nn-NO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n-NO" sz="12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n-NO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990-EZ Instruction Page:</a:t>
            </a:r>
            <a:br>
              <a:rPr lang="nn-NO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 Instructions for Form 990-EZ (irs.gov)</a:t>
            </a:r>
            <a:b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endParaRPr lang="en-US" kern="1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4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72F6-1288-C3EF-4F08-B1629E43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Point of Contact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20FEE-67EE-B0DF-CA1C-C0981D0FD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556" y="1979497"/>
            <a:ext cx="9934221" cy="4511614"/>
          </a:xfrm>
        </p:spPr>
        <p:txBody>
          <a:bodyPr anchor="t" anchorCtr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Honorable Compliance Dog.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compdog@yahoo.com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76D79E-1241-E4F3-1D5E-C0722CC406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255" y="60789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841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2177</TotalTime>
  <Words>465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Trebuchet MS</vt:lpstr>
      <vt:lpstr>Berlin</vt:lpstr>
      <vt:lpstr>How to Reinstate a Pound</vt:lpstr>
      <vt:lpstr>Auto-Revocation  </vt:lpstr>
      <vt:lpstr>What Path?</vt:lpstr>
      <vt:lpstr>Streamlined Path</vt:lpstr>
      <vt:lpstr>Retroactive Reinstatement Under 15 Months</vt:lpstr>
      <vt:lpstr>Retroactive Reinstatement Over 15 Months</vt:lpstr>
      <vt:lpstr>Websites</vt:lpstr>
      <vt:lpstr>Websites</vt:lpstr>
      <vt:lpstr>Point of 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OBEDIENCE SCHOOL</dc:title>
  <dc:creator>Unknown User</dc:creator>
  <cp:lastModifiedBy>Christopher Soldano</cp:lastModifiedBy>
  <cp:revision>38</cp:revision>
  <dcterms:created xsi:type="dcterms:W3CDTF">2023-04-17T23:25:40Z</dcterms:created>
  <dcterms:modified xsi:type="dcterms:W3CDTF">2024-02-19T16:12:24Z</dcterms:modified>
</cp:coreProperties>
</file>