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1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87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5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5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DKennel.org" TargetMode="External"/><Relationship Id="rId2" Type="http://schemas.openxmlformats.org/officeDocument/2006/relationships/hyperlink" Target="http://www.militaryorderofthedevildog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683B9-2CFE-1330-81CC-4B32EE1D3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 anchor="ctr">
            <a:normAutofit/>
          </a:bodyPr>
          <a:lstStyle/>
          <a:p>
            <a:r>
              <a:rPr lang="en-US" dirty="0"/>
              <a:t>OBEDIENCE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C309F-BB46-F712-E02A-572B2E65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324" y="4355534"/>
            <a:ext cx="5902169" cy="103304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Who Says You Can’t Teach an Old Dog New Tricks (Hint it’s Chief Taylor)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96C75-8D39-4242-3E29-FB3A5C948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37" y="2110234"/>
            <a:ext cx="2620020" cy="26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DEVIL DOG’S CREED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By PDD George E. Williams, August 1989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(Modified, August 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F74F-CFA1-57E4-36E4-BAC2476F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 am an American, I was born in France. I hold the title of United States Marine, and understand the commitment of holding the title, Devil Dog.  It is a tradition born at Belleau Wood in the year 1918, of a force in readiness and the “First to Fight.”  As a Devil Dog, I ask no quarter and give no quarter. I will do everything in my power to uphold the objectives of the Military Order of the Devil Dogs and to carry out my duties to a swift and satisfactory completion.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4B016-806D-46A7-EE64-D128EF1F9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Knowing Heads From 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F74F-CFA1-57E4-36E4-BAC2476F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91305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The Who, What, When, Where, Why, and How of being a member of the M.O.D.D.</a:t>
            </a:r>
          </a:p>
          <a:p>
            <a:r>
              <a:rPr lang="en-US" sz="2300" dirty="0">
                <a:solidFill>
                  <a:schemeClr val="bg1"/>
                </a:solidFill>
              </a:rPr>
              <a:t>This Presentation is designed to Teach, Re-Familiarize, Reacquaint and Refresh Dogs at all Levels</a:t>
            </a:r>
          </a:p>
          <a:p>
            <a:r>
              <a:rPr lang="en-US" sz="2300" dirty="0">
                <a:solidFill>
                  <a:schemeClr val="bg1"/>
                </a:solidFill>
              </a:rPr>
              <a:t>Many of us have years of experience of being members of the M.O.D.D. but no Dog knows everything</a:t>
            </a:r>
          </a:p>
          <a:p>
            <a:r>
              <a:rPr lang="en-US" sz="2300" dirty="0">
                <a:solidFill>
                  <a:schemeClr val="bg1"/>
                </a:solidFill>
              </a:rPr>
              <a:t>Reviewing each of the sections of this presentation will help you become more proficient and efficient at being a member of the Order</a:t>
            </a:r>
          </a:p>
          <a:p>
            <a:r>
              <a:rPr lang="en-US" sz="2300" dirty="0">
                <a:solidFill>
                  <a:schemeClr val="bg1"/>
                </a:solidFill>
              </a:rPr>
              <a:t>The great pleasure of being a Dog is that you may make a fool of yourself with them and not only will they not scold you, but they will make a fool of themselves too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C0C7D-1EBE-BF92-1A80-23953D87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Know and use the Tools Available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83D64AB-8A88-7116-CBFE-5DE5DEA6C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97" y="2666997"/>
            <a:ext cx="2279154" cy="29016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6889A47-5FB0-1B9E-9E98-E78DE5DBD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6" y="2666998"/>
            <a:ext cx="2243948" cy="290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04652-8E88-67F2-0BCD-DF763CD6D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3A68D-B7D3-370D-C3E2-6DE2119E0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24" y="2666998"/>
            <a:ext cx="2325656" cy="2901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4C717-0E98-28A3-E2E8-4B4772532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3" y="2666997"/>
            <a:ext cx="1860641" cy="29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Every Devil Dog started as a Pup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F74F-CFA1-57E4-36E4-BAC2476F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Remember this, if your Pound or Pack has no Pups, it has no new growth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Every Detachment has its share of outstanding Marines/FMF Navy Personnel; now all you need to do is invite them to become Dogs.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So, what are you waiting for? Let’s get Started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D6209-4D20-F1F5-3BE7-4B0C4F1C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F74F-CFA1-57E4-36E4-BAC2476F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Dog Speak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Passports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Uniforms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Pound Officer’s Duties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to run a Growl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to start a Pound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to reinstate a Pound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Awards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58FAC-E1E7-5ADD-8559-9CAD2869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F74F-CFA1-57E4-36E4-BAC2476F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www.militaryorderofthedevildogs.org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www.MODDKennel.org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Either URL will get you to the same 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9C304-874B-E546-9E29-C7B9A270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140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1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387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OBEDIENCE SCHOOL</vt:lpstr>
      <vt:lpstr>DEVIL DOG’S CREED By PDD George E. Williams, August 1989 (Modified, August 2008)</vt:lpstr>
      <vt:lpstr>Knowing Heads From Tails</vt:lpstr>
      <vt:lpstr>Know and use the Tools Available</vt:lpstr>
      <vt:lpstr>Every Devil Dog started as a Pup</vt:lpstr>
      <vt:lpstr>Lessons</vt:lpstr>
      <vt:lpstr>Lessons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 SCHOOL</dc:title>
  <dc:creator>Unknown User</dc:creator>
  <cp:lastModifiedBy>Christopher Soldano</cp:lastModifiedBy>
  <cp:revision>10</cp:revision>
  <dcterms:created xsi:type="dcterms:W3CDTF">2023-04-17T23:25:40Z</dcterms:created>
  <dcterms:modified xsi:type="dcterms:W3CDTF">2023-12-12T18:16:22Z</dcterms:modified>
</cp:coreProperties>
</file>